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tags/tag29.xml" ContentType="application/vnd.openxmlformats-officedocument.presentationml.tags+xml"/>
  <Override PartName="/ppt/notesSlides/notesSlide2.xml" ContentType="application/vnd.openxmlformats-officedocument.presentationml.notesSlide+xml"/>
  <Override PartName="/ppt/tags/tag30.xml" ContentType="application/vnd.openxmlformats-officedocument.presentationml.tags+xml"/>
  <Override PartName="/ppt/notesSlides/notesSlide3.xml" ContentType="application/vnd.openxmlformats-officedocument.presentationml.notesSlide+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tags/tag31.xml" ContentType="application/vnd.openxmlformats-officedocument.presentationml.tags+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tags/tag32.xml" ContentType="application/vnd.openxmlformats-officedocument.presentationml.tags+xml"/>
  <Override PartName="/ppt/notesSlides/notesSlide4.xml" ContentType="application/vnd.openxmlformats-officedocument.presentationml.notesSlide+xml"/>
  <Override PartName="/ppt/charts/chart5.xml" ContentType="application/vnd.openxmlformats-officedocument.drawingml.chart+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5.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tags/tag37.xml" ContentType="application/vnd.openxmlformats-officedocument.presentationml.tags+xml"/>
  <Override PartName="/ppt/charts/chart8.xml" ContentType="application/vnd.openxmlformats-officedocument.drawingml.chart+xml"/>
  <Override PartName="/ppt/tags/tag38.xml" ContentType="application/vnd.openxmlformats-officedocument.presentationml.tags+xml"/>
  <Override PartName="/ppt/notesSlides/notesSlide6.xml" ContentType="application/vnd.openxmlformats-officedocument.presentationml.notesSlide+xml"/>
  <Override PartName="/ppt/charts/chart9.xml" ContentType="application/vnd.openxmlformats-officedocument.drawingml.chart+xml"/>
  <Override PartName="/ppt/charts/style3.xml" ContentType="application/vnd.ms-office.chartstyle+xml"/>
  <Override PartName="/ppt/charts/colors3.xml" ContentType="application/vnd.ms-office.chartcolorstyle+xml"/>
  <Override PartName="/ppt/tags/tag39.xml" ContentType="application/vnd.openxmlformats-officedocument.presentationml.tags+xml"/>
  <Override PartName="/ppt/notesSlides/notesSlide7.xml" ContentType="application/vnd.openxmlformats-officedocument.presentationml.notesSlide+xml"/>
  <Override PartName="/ppt/charts/chart10.xml" ContentType="application/vnd.openxmlformats-officedocument.drawingml.chart+xml"/>
  <Override PartName="/ppt/charts/style4.xml" ContentType="application/vnd.ms-office.chartstyle+xml"/>
  <Override PartName="/ppt/charts/colors4.xml" ContentType="application/vnd.ms-office.chartcolorstyle+xml"/>
  <Override PartName="/ppt/tags/tag40.xml" ContentType="application/vnd.openxmlformats-officedocument.presentationml.tags+xml"/>
  <Override PartName="/ppt/charts/chart11.xml" ContentType="application/vnd.openxmlformats-officedocument.drawingml.chart+xml"/>
  <Override PartName="/ppt/tags/tag41.xml" ContentType="application/vnd.openxmlformats-officedocument.presentationml.tags+xml"/>
  <Override PartName="/ppt/charts/chart12.xml" ContentType="application/vnd.openxmlformats-officedocument.drawingml.chart+xml"/>
  <Override PartName="/ppt/tags/tag42.xml" ContentType="application/vnd.openxmlformats-officedocument.presentationml.tags+xml"/>
  <Override PartName="/ppt/charts/chart13.xml" ContentType="application/vnd.openxmlformats-officedocument.drawingml.chart+xml"/>
  <Override PartName="/ppt/tags/tag43.xml" ContentType="application/vnd.openxmlformats-officedocument.presentationml.tags+xml"/>
  <Override PartName="/ppt/charts/chart14.xml" ContentType="application/vnd.openxmlformats-officedocument.drawingml.chart+xml"/>
  <Override PartName="/ppt/tags/tag44.xml" ContentType="application/vnd.openxmlformats-officedocument.presentationml.tags+xml"/>
  <Override PartName="/ppt/charts/chart15.xml" ContentType="application/vnd.openxmlformats-officedocument.drawingml.chart+xml"/>
  <Override PartName="/ppt/charts/style5.xml" ContentType="application/vnd.ms-office.chartstyle+xml"/>
  <Override PartName="/ppt/charts/colors5.xml" ContentType="application/vnd.ms-office.chartcolorstyle+xml"/>
  <Override PartName="/ppt/charts/chart16.xml" ContentType="application/vnd.openxmlformats-officedocument.drawingml.chart+xml"/>
  <Override PartName="/ppt/charts/style6.xml" ContentType="application/vnd.ms-office.chartstyle+xml"/>
  <Override PartName="/ppt/charts/colors6.xml" ContentType="application/vnd.ms-office.chartcolorstyle+xml"/>
  <Override PartName="/ppt/tags/tag45.xml" ContentType="application/vnd.openxmlformats-officedocument.presentationml.tags+xml"/>
  <Override PartName="/ppt/charts/chart17.xml" ContentType="application/vnd.openxmlformats-officedocument.drawingml.chart+xml"/>
  <Override PartName="/ppt/charts/style7.xml" ContentType="application/vnd.ms-office.chartstyle+xml"/>
  <Override PartName="/ppt/charts/colors7.xml" ContentType="application/vnd.ms-office.chartcolorstyle+xml"/>
  <Override PartName="/ppt/charts/chart18.xml" ContentType="application/vnd.openxmlformats-officedocument.drawingml.chart+xml"/>
  <Override PartName="/ppt/charts/style8.xml" ContentType="application/vnd.ms-office.chartstyle+xml"/>
  <Override PartName="/ppt/charts/colors8.xml" ContentType="application/vnd.ms-office.chartcolorstyle+xml"/>
  <Override PartName="/ppt/charts/chart19.xml" ContentType="application/vnd.openxmlformats-officedocument.drawingml.chart+xml"/>
  <Override PartName="/ppt/charts/style9.xml" ContentType="application/vnd.ms-office.chartstyle+xml"/>
  <Override PartName="/ppt/charts/colors9.xml" ContentType="application/vnd.ms-office.chartcolorstyle+xml"/>
  <Override PartName="/ppt/tags/tag46.xml" ContentType="application/vnd.openxmlformats-officedocument.presentationml.tags+xml"/>
  <Override PartName="/ppt/charts/chart2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2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2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23.xml" ContentType="application/vnd.openxmlformats-officedocument.drawingml.chart+xml"/>
  <Override PartName="/ppt/charts/style13.xml" ContentType="application/vnd.ms-office.chartstyle+xml"/>
  <Override PartName="/ppt/charts/colors13.xml" ContentType="application/vnd.ms-office.chartcolorstyle+xml"/>
  <Override PartName="/ppt/tags/tag47.xml" ContentType="application/vnd.openxmlformats-officedocument.presentationml.tags+xml"/>
  <Override PartName="/ppt/charts/chart2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25.xml" ContentType="application/vnd.openxmlformats-officedocument.drawingml.chart+xml"/>
  <Override PartName="/ppt/charts/style15.xml" ContentType="application/vnd.ms-office.chartstyle+xml"/>
  <Override PartName="/ppt/charts/colors15.xml" ContentType="application/vnd.ms-office.chartcolorstyle+xml"/>
  <Override PartName="/ppt/tags/tag48.xml" ContentType="application/vnd.openxmlformats-officedocument.presentationml.tags+xml"/>
  <Override PartName="/ppt/charts/chart26.xml" ContentType="application/vnd.openxmlformats-officedocument.drawingml.chart+xml"/>
  <Override PartName="/ppt/tags/tag49.xml" ContentType="application/vnd.openxmlformats-officedocument.presentationml.tags+xml"/>
  <Override PartName="/ppt/charts/chart27.xml" ContentType="application/vnd.openxmlformats-officedocument.drawingml.chart+xml"/>
  <Override PartName="/ppt/charts/chart28.xml" ContentType="application/vnd.openxmlformats-officedocument.drawingml.chart+xml"/>
  <Override PartName="/ppt/tags/tag50.xml" ContentType="application/vnd.openxmlformats-officedocument.presentationml.tags+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tags/tag51.xml" ContentType="application/vnd.openxmlformats-officedocument.presentationml.tags+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tags/tag52.xml" ContentType="application/vnd.openxmlformats-officedocument.presentationml.tags+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53.xml" ContentType="application/vnd.openxmlformats-officedocument.presentationml.tags+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tags/tag54.xml" ContentType="application/vnd.openxmlformats-officedocument.presentationml.tags+xml"/>
  <Override PartName="/ppt/notesSlides/notesSlide8.xml" ContentType="application/vnd.openxmlformats-officedocument.presentationml.notesSlide+xml"/>
  <Override PartName="/ppt/charts/chart47.xml" ContentType="application/vnd.openxmlformats-officedocument.drawingml.chart+xml"/>
  <Override PartName="/ppt/charts/style16.xml" ContentType="application/vnd.ms-office.chartstyle+xml"/>
  <Override PartName="/ppt/charts/colors16.xml" ContentType="application/vnd.ms-office.chartcolorstyle+xml"/>
  <Override PartName="/ppt/tags/tag55.xml" ContentType="application/vnd.openxmlformats-officedocument.presentationml.tags+xml"/>
  <Override PartName="/ppt/notesSlides/notesSlide9.xml" ContentType="application/vnd.openxmlformats-officedocument.presentationml.notesSlide+xml"/>
  <Override PartName="/ppt/charts/chart48.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49.xml" ContentType="application/vnd.openxmlformats-officedocument.drawingml.chart+xml"/>
  <Override PartName="/ppt/charts/style18.xml" ContentType="application/vnd.ms-office.chartstyle+xml"/>
  <Override PartName="/ppt/charts/colors18.xml" ContentType="application/vnd.ms-office.chartcolorstyle+xml"/>
  <Override PartName="/ppt/tags/tag56.xml" ContentType="application/vnd.openxmlformats-officedocument.presentationml.tags+xml"/>
  <Override PartName="/ppt/notesSlides/notesSlide10.xml" ContentType="application/vnd.openxmlformats-officedocument.presentationml.notesSlide+xml"/>
  <Override PartName="/ppt/charts/chart50.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51.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52.xml" ContentType="application/vnd.openxmlformats-officedocument.drawingml.chart+xml"/>
  <Override PartName="/ppt/charts/style21.xml" ContentType="application/vnd.ms-office.chartstyle+xml"/>
  <Override PartName="/ppt/charts/colors21.xml" ContentType="application/vnd.ms-office.chartcolorstyle+xml"/>
  <Override PartName="/ppt/tags/tag57.xml" ContentType="application/vnd.openxmlformats-officedocument.presentationml.tags+xml"/>
  <Override PartName="/ppt/notesSlides/notesSlide11.xml" ContentType="application/vnd.openxmlformats-officedocument.presentationml.notesSlide+xml"/>
  <Override PartName="/ppt/charts/chart53.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54.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55.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56.xml" ContentType="application/vnd.openxmlformats-officedocument.drawingml.chart+xml"/>
  <Override PartName="/ppt/charts/style25.xml" ContentType="application/vnd.ms-office.chartstyle+xml"/>
  <Override PartName="/ppt/charts/colors25.xml" ContentType="application/vnd.ms-office.chartcolorstyl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4"/>
  </p:sldMasterIdLst>
  <p:notesMasterIdLst>
    <p:notesMasterId r:id="rId35"/>
  </p:notesMasterIdLst>
  <p:sldIdLst>
    <p:sldId id="2147329454" r:id="rId5"/>
    <p:sldId id="2147475152" r:id="rId6"/>
    <p:sldId id="2147475178" r:id="rId7"/>
    <p:sldId id="2147473013" r:id="rId8"/>
    <p:sldId id="2147475151" r:id="rId9"/>
    <p:sldId id="2147473025" r:id="rId10"/>
    <p:sldId id="2147473029" r:id="rId11"/>
    <p:sldId id="2147473030" r:id="rId12"/>
    <p:sldId id="2147378510" r:id="rId13"/>
    <p:sldId id="2147378508" r:id="rId14"/>
    <p:sldId id="2147472930" r:id="rId15"/>
    <p:sldId id="2147475193" r:id="rId16"/>
    <p:sldId id="2147378386" r:id="rId17"/>
    <p:sldId id="2147471718" r:id="rId18"/>
    <p:sldId id="2147475156" r:id="rId19"/>
    <p:sldId id="2147378154" r:id="rId20"/>
    <p:sldId id="2147378155" r:id="rId21"/>
    <p:sldId id="2147378156" r:id="rId22"/>
    <p:sldId id="2147378157" r:id="rId23"/>
    <p:sldId id="2147473882" r:id="rId24"/>
    <p:sldId id="2147475174" r:id="rId25"/>
    <p:sldId id="2147475173" r:id="rId26"/>
    <p:sldId id="2147475171" r:id="rId27"/>
    <p:sldId id="2147475170" r:id="rId28"/>
    <p:sldId id="370" r:id="rId29"/>
    <p:sldId id="2147475172" r:id="rId30"/>
    <p:sldId id="2147475182" r:id="rId31"/>
    <p:sldId id="2147475181" r:id="rId32"/>
    <p:sldId id="2147475180" r:id="rId33"/>
    <p:sldId id="2147475179" r:id="rId34"/>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219F46E-3B23-D09F-47AD-C779851D2CA1}" name="Sophie  ZIMMERMANN" initials="SZ" userId="S::zimmermann.s@pricing.one::a3ccab47-c860-43ce-9c7d-ef7907b0df29" providerId="AD"/>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C2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2644B-FBB3-4E70-8177-D39ED5E85D5B}" v="17" dt="2024-11-01T09:06:09.7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showGuides="1">
      <p:cViewPr varScale="1">
        <p:scale>
          <a:sx n="109" d="100"/>
          <a:sy n="109" d="100"/>
        </p:scale>
        <p:origin x="734" y="86"/>
      </p:cViewPr>
      <p:guideLst>
        <p:guide orient="horz" pos="940"/>
        <p:guide pos="2880"/>
        <p:guide orient="horz" pos="17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riman EL HADIDI" userId="4b24840c-84b3-44ac-9131-ca3568cb403b" providerId="ADAL" clId="{DEC2644B-FBB3-4E70-8177-D39ED5E85D5B}"/>
    <pc:docChg chg="custSel modSld delMainMaster">
      <pc:chgData name="Neriman EL HADIDI" userId="4b24840c-84b3-44ac-9131-ca3568cb403b" providerId="ADAL" clId="{DEC2644B-FBB3-4E70-8177-D39ED5E85D5B}" dt="2024-11-01T09:06:09.704" v="16" actId="27918"/>
      <pc:docMkLst>
        <pc:docMk/>
      </pc:docMkLst>
      <pc:sldChg chg="delSp mod">
        <pc:chgData name="Neriman EL HADIDI" userId="4b24840c-84b3-44ac-9131-ca3568cb403b" providerId="ADAL" clId="{DEC2644B-FBB3-4E70-8177-D39ED5E85D5B}" dt="2024-11-01T09:05:30.544" v="12" actId="478"/>
        <pc:sldMkLst>
          <pc:docMk/>
          <pc:sldMk cId="3644918162" sldId="370"/>
        </pc:sldMkLst>
        <pc:spChg chg="del">
          <ac:chgData name="Neriman EL HADIDI" userId="4b24840c-84b3-44ac-9131-ca3568cb403b" providerId="ADAL" clId="{DEC2644B-FBB3-4E70-8177-D39ED5E85D5B}" dt="2024-11-01T09:05:30.544" v="12" actId="478"/>
          <ac:spMkLst>
            <pc:docMk/>
            <pc:sldMk cId="3644918162" sldId="370"/>
            <ac:spMk id="2" creationId="{6F37D498-61D2-430B-0FFE-1D6053FC2C2E}"/>
          </ac:spMkLst>
        </pc:spChg>
        <pc:spChg chg="del">
          <ac:chgData name="Neriman EL HADIDI" userId="4b24840c-84b3-44ac-9131-ca3568cb403b" providerId="ADAL" clId="{DEC2644B-FBB3-4E70-8177-D39ED5E85D5B}" dt="2024-11-01T09:05:30.544" v="12" actId="478"/>
          <ac:spMkLst>
            <pc:docMk/>
            <pc:sldMk cId="3644918162" sldId="370"/>
            <ac:spMk id="3" creationId="{E672400A-1108-3E3C-7422-CBA7B51FF8C8}"/>
          </ac:spMkLst>
        </pc:spChg>
      </pc:sldChg>
      <pc:sldChg chg="modSp mod">
        <pc:chgData name="Neriman EL HADIDI" userId="4b24840c-84b3-44ac-9131-ca3568cb403b" providerId="ADAL" clId="{DEC2644B-FBB3-4E70-8177-D39ED5E85D5B}" dt="2024-11-01T09:06:09.704" v="16" actId="27918"/>
        <pc:sldMkLst>
          <pc:docMk/>
          <pc:sldMk cId="1411033201" sldId="408"/>
        </pc:sldMkLst>
        <pc:graphicFrameChg chg="mod">
          <ac:chgData name="Neriman EL HADIDI" userId="4b24840c-84b3-44ac-9131-ca3568cb403b" providerId="ADAL" clId="{DEC2644B-FBB3-4E70-8177-D39ED5E85D5B}" dt="2024-11-01T09:05:51.351" v="13"/>
          <ac:graphicFrameMkLst>
            <pc:docMk/>
            <pc:sldMk cId="1411033201" sldId="408"/>
            <ac:graphicFrameMk id="16" creationId="{1500463F-9113-F853-0F0E-F384F111BD54}"/>
          </ac:graphicFrameMkLst>
        </pc:graphicFrameChg>
      </pc:sldChg>
      <pc:sldChg chg="modSp">
        <pc:chgData name="Neriman EL HADIDI" userId="4b24840c-84b3-44ac-9131-ca3568cb403b" providerId="ADAL" clId="{DEC2644B-FBB3-4E70-8177-D39ED5E85D5B}" dt="2024-11-01T09:01:17.763" v="4"/>
        <pc:sldMkLst>
          <pc:docMk/>
          <pc:sldMk cId="2693478404" sldId="2147329454"/>
        </pc:sldMkLst>
        <pc:graphicFrameChg chg="mod">
          <ac:chgData name="Neriman EL HADIDI" userId="4b24840c-84b3-44ac-9131-ca3568cb403b" providerId="ADAL" clId="{DEC2644B-FBB3-4E70-8177-D39ED5E85D5B}" dt="2024-11-01T09:01:10.407" v="3"/>
          <ac:graphicFrameMkLst>
            <pc:docMk/>
            <pc:sldMk cId="2693478404" sldId="2147329454"/>
            <ac:graphicFrameMk id="16" creationId="{D7F2F964-1E28-4339-8493-893E64CC273B}"/>
          </ac:graphicFrameMkLst>
        </pc:graphicFrameChg>
        <pc:graphicFrameChg chg="mod">
          <ac:chgData name="Neriman EL HADIDI" userId="4b24840c-84b3-44ac-9131-ca3568cb403b" providerId="ADAL" clId="{DEC2644B-FBB3-4E70-8177-D39ED5E85D5B}" dt="2024-11-01T09:01:17.763" v="4"/>
          <ac:graphicFrameMkLst>
            <pc:docMk/>
            <pc:sldMk cId="2693478404" sldId="2147329454"/>
            <ac:graphicFrameMk id="22" creationId="{B6BC63DB-BB68-E22B-6F46-70632876165B}"/>
          </ac:graphicFrameMkLst>
        </pc:graphicFrameChg>
      </pc:sldChg>
      <pc:sldChg chg="modSp">
        <pc:chgData name="Neriman EL HADIDI" userId="4b24840c-84b3-44ac-9131-ca3568cb403b" providerId="ADAL" clId="{DEC2644B-FBB3-4E70-8177-D39ED5E85D5B}" dt="2024-11-01T09:04:49.391" v="10"/>
        <pc:sldMkLst>
          <pc:docMk/>
          <pc:sldMk cId="1340521327" sldId="2147378386"/>
        </pc:sldMkLst>
        <pc:graphicFrameChg chg="mod">
          <ac:chgData name="Neriman EL HADIDI" userId="4b24840c-84b3-44ac-9131-ca3568cb403b" providerId="ADAL" clId="{DEC2644B-FBB3-4E70-8177-D39ED5E85D5B}" dt="2024-11-01T09:04:49.391" v="10"/>
          <ac:graphicFrameMkLst>
            <pc:docMk/>
            <pc:sldMk cId="1340521327" sldId="2147378386"/>
            <ac:graphicFrameMk id="22" creationId="{BDCCA8F9-9B4E-4C69-981A-F30479D8A570}"/>
          </ac:graphicFrameMkLst>
        </pc:graphicFrameChg>
      </pc:sldChg>
      <pc:sldChg chg="modSp mod">
        <pc:chgData name="Neriman EL HADIDI" userId="4b24840c-84b3-44ac-9131-ca3568cb403b" providerId="ADAL" clId="{DEC2644B-FBB3-4E70-8177-D39ED5E85D5B}" dt="2024-11-01T09:00:54.519" v="2" actId="14100"/>
        <pc:sldMkLst>
          <pc:docMk/>
          <pc:sldMk cId="1380102355" sldId="2147378506"/>
        </pc:sldMkLst>
        <pc:graphicFrameChg chg="mod modGraphic">
          <ac:chgData name="Neriman EL HADIDI" userId="4b24840c-84b3-44ac-9131-ca3568cb403b" providerId="ADAL" clId="{DEC2644B-FBB3-4E70-8177-D39ED5E85D5B}" dt="2024-11-01T09:00:54.519" v="2" actId="14100"/>
          <ac:graphicFrameMkLst>
            <pc:docMk/>
            <pc:sldMk cId="1380102355" sldId="2147378506"/>
            <ac:graphicFrameMk id="3" creationId="{BF02A555-6E65-401F-8EC5-C5F12914697A}"/>
          </ac:graphicFrameMkLst>
        </pc:graphicFrameChg>
      </pc:sldChg>
      <pc:sldChg chg="modSp">
        <pc:chgData name="Neriman EL HADIDI" userId="4b24840c-84b3-44ac-9131-ca3568cb403b" providerId="ADAL" clId="{DEC2644B-FBB3-4E70-8177-D39ED5E85D5B}" dt="2024-11-01T09:03:55.942" v="9"/>
        <pc:sldMkLst>
          <pc:docMk/>
          <pc:sldMk cId="3546637518" sldId="2147378510"/>
        </pc:sldMkLst>
        <pc:graphicFrameChg chg="mod">
          <ac:chgData name="Neriman EL HADIDI" userId="4b24840c-84b3-44ac-9131-ca3568cb403b" providerId="ADAL" clId="{DEC2644B-FBB3-4E70-8177-D39ED5E85D5B}" dt="2024-11-01T09:03:55.942" v="9"/>
          <ac:graphicFrameMkLst>
            <pc:docMk/>
            <pc:sldMk cId="3546637518" sldId="2147378510"/>
            <ac:graphicFrameMk id="6" creationId="{903336ED-9778-D2E5-A3B1-EA932B617DB3}"/>
          </ac:graphicFrameMkLst>
        </pc:graphicFrameChg>
        <pc:graphicFrameChg chg="mod">
          <ac:chgData name="Neriman EL HADIDI" userId="4b24840c-84b3-44ac-9131-ca3568cb403b" providerId="ADAL" clId="{DEC2644B-FBB3-4E70-8177-D39ED5E85D5B}" dt="2024-11-01T09:03:47.948" v="8"/>
          <ac:graphicFrameMkLst>
            <pc:docMk/>
            <pc:sldMk cId="3546637518" sldId="2147378510"/>
            <ac:graphicFrameMk id="20" creationId="{4F1AC2C4-E03E-4D63-9CFE-5DD45DD67548}"/>
          </ac:graphicFrameMkLst>
        </pc:graphicFrameChg>
      </pc:sldChg>
      <pc:sldChg chg="modSp">
        <pc:chgData name="Neriman EL HADIDI" userId="4b24840c-84b3-44ac-9131-ca3568cb403b" providerId="ADAL" clId="{DEC2644B-FBB3-4E70-8177-D39ED5E85D5B}" dt="2024-11-01T09:04:58.900" v="11"/>
        <pc:sldMkLst>
          <pc:docMk/>
          <pc:sldMk cId="2800720980" sldId="2147471718"/>
        </pc:sldMkLst>
        <pc:graphicFrameChg chg="mod">
          <ac:chgData name="Neriman EL HADIDI" userId="4b24840c-84b3-44ac-9131-ca3568cb403b" providerId="ADAL" clId="{DEC2644B-FBB3-4E70-8177-D39ED5E85D5B}" dt="2024-11-01T09:04:58.900" v="11"/>
          <ac:graphicFrameMkLst>
            <pc:docMk/>
            <pc:sldMk cId="2800720980" sldId="2147471718"/>
            <ac:graphicFrameMk id="22" creationId="{BDCCA8F9-9B4E-4C69-981A-F30479D8A570}"/>
          </ac:graphicFrameMkLst>
        </pc:graphicFrameChg>
      </pc:sldChg>
      <pc:sldChg chg="modSp mod">
        <pc:chgData name="Neriman EL HADIDI" userId="4b24840c-84b3-44ac-9131-ca3568cb403b" providerId="ADAL" clId="{DEC2644B-FBB3-4E70-8177-D39ED5E85D5B}" dt="2024-11-01T09:06:06.280" v="15" actId="27918"/>
        <pc:sldMkLst>
          <pc:docMk/>
          <pc:sldMk cId="354591731" sldId="2147473384"/>
        </pc:sldMkLst>
        <pc:graphicFrameChg chg="mod">
          <ac:chgData name="Neriman EL HADIDI" userId="4b24840c-84b3-44ac-9131-ca3568cb403b" providerId="ADAL" clId="{DEC2644B-FBB3-4E70-8177-D39ED5E85D5B}" dt="2024-11-01T09:06:02.513" v="14"/>
          <ac:graphicFrameMkLst>
            <pc:docMk/>
            <pc:sldMk cId="354591731" sldId="2147473384"/>
            <ac:graphicFrameMk id="16" creationId="{1500463F-9113-F853-0F0E-F384F111BD54}"/>
          </ac:graphicFrameMkLst>
        </pc:graphicFrameChg>
      </pc:sldChg>
      <pc:sldChg chg="delSp mod">
        <pc:chgData name="Neriman EL HADIDI" userId="4b24840c-84b3-44ac-9131-ca3568cb403b" providerId="ADAL" clId="{DEC2644B-FBB3-4E70-8177-D39ED5E85D5B}" dt="2024-11-01T09:02:21.352" v="5" actId="478"/>
        <pc:sldMkLst>
          <pc:docMk/>
          <pc:sldMk cId="3548136992" sldId="2147475151"/>
        </pc:sldMkLst>
        <pc:spChg chg="del">
          <ac:chgData name="Neriman EL HADIDI" userId="4b24840c-84b3-44ac-9131-ca3568cb403b" providerId="ADAL" clId="{DEC2644B-FBB3-4E70-8177-D39ED5E85D5B}" dt="2024-11-01T09:02:21.352" v="5" actId="478"/>
          <ac:spMkLst>
            <pc:docMk/>
            <pc:sldMk cId="3548136992" sldId="2147475151"/>
            <ac:spMk id="13" creationId="{07164268-310E-52F7-2DCD-44921744491C}"/>
          </ac:spMkLst>
        </pc:spChg>
      </pc:sldChg>
      <pc:sldMasterChg chg="del">
        <pc:chgData name="Neriman EL HADIDI" userId="4b24840c-84b3-44ac-9131-ca3568cb403b" providerId="ADAL" clId="{DEC2644B-FBB3-4E70-8177-D39ED5E85D5B}" dt="2024-11-01T09:00:26.894" v="0" actId="2696"/>
        <pc:sldMasterMkLst>
          <pc:docMk/>
          <pc:sldMasterMk cId="823099819" sldId="2147483792"/>
        </pc:sldMasterMkLst>
      </pc:sldMasterChg>
      <pc:sldMasterChg chg="del">
        <pc:chgData name="Neriman EL HADIDI" userId="4b24840c-84b3-44ac-9131-ca3568cb403b" providerId="ADAL" clId="{DEC2644B-FBB3-4E70-8177-D39ED5E85D5B}" dt="2024-11-01T09:00:36.050" v="1" actId="2696"/>
        <pc:sldMasterMkLst>
          <pc:docMk/>
          <pc:sldMasterMk cId="2323846169" sldId="2147483844"/>
        </pc:sldMasterMkLst>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4.xml"/><Relationship Id="rId1" Type="http://schemas.microsoft.com/office/2011/relationships/chartStyle" Target="style4.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5.xml"/><Relationship Id="rId1" Type="http://schemas.microsoft.com/office/2011/relationships/chartStyle" Target="style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6.xml"/><Relationship Id="rId1" Type="http://schemas.microsoft.com/office/2011/relationships/chartStyle" Target="style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7.xml"/><Relationship Id="rId1" Type="http://schemas.microsoft.com/office/2011/relationships/chartStyle" Target="style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8.xml"/><Relationship Id="rId1" Type="http://schemas.microsoft.com/office/2011/relationships/chartStyle" Target="style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9.xml"/><Relationship Id="rId1" Type="http://schemas.microsoft.com/office/2011/relationships/chartStyle" Target="style9.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0.xml"/><Relationship Id="rId1" Type="http://schemas.microsoft.com/office/2011/relationships/chartStyle" Target="style1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1.xml"/><Relationship Id="rId1" Type="http://schemas.microsoft.com/office/2011/relationships/chartStyle" Target="style1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2.xml"/><Relationship Id="rId1" Type="http://schemas.microsoft.com/office/2011/relationships/chartStyle" Target="style1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3.xml"/><Relationship Id="rId1" Type="http://schemas.microsoft.com/office/2011/relationships/chartStyle" Target="style1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14.xml"/><Relationship Id="rId1" Type="http://schemas.microsoft.com/office/2011/relationships/chartStyle" Target="style1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15.xml"/><Relationship Id="rId1" Type="http://schemas.microsoft.com/office/2011/relationships/chartStyle" Target="style15.xml"/></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2.xml"/><Relationship Id="rId1" Type="http://schemas.microsoft.com/office/2011/relationships/chartStyle" Target="style2.xml"/></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16.xml"/><Relationship Id="rId1" Type="http://schemas.microsoft.com/office/2011/relationships/chartStyle" Target="style16.xml"/></Relationships>
</file>

<file path=ppt/charts/_rels/chart48.xml.rels><?xml version="1.0" encoding="UTF-8" standalone="yes"?>
<Relationships xmlns="http://schemas.openxmlformats.org/package/2006/relationships"><Relationship Id="rId3" Type="http://schemas.openxmlformats.org/officeDocument/2006/relationships/package" Target="../embeddings/Microsoft_Excel_Worksheet47.xlsx"/><Relationship Id="rId2" Type="http://schemas.microsoft.com/office/2011/relationships/chartColorStyle" Target="colors17.xml"/><Relationship Id="rId1" Type="http://schemas.microsoft.com/office/2011/relationships/chartStyle" Target="style17.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8.xlsx"/><Relationship Id="rId2" Type="http://schemas.microsoft.com/office/2011/relationships/chartColorStyle" Target="colors18.xml"/><Relationship Id="rId1" Type="http://schemas.microsoft.com/office/2011/relationships/chartStyle" Target="style18.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3" Type="http://schemas.openxmlformats.org/officeDocument/2006/relationships/package" Target="../embeddings/Microsoft_Excel_Worksheet49.xlsx"/><Relationship Id="rId2" Type="http://schemas.microsoft.com/office/2011/relationships/chartColorStyle" Target="colors19.xml"/><Relationship Id="rId1" Type="http://schemas.microsoft.com/office/2011/relationships/chartStyle" Target="style19.xml"/></Relationships>
</file>

<file path=ppt/charts/_rels/chart51.xml.rels><?xml version="1.0" encoding="UTF-8" standalone="yes"?>
<Relationships xmlns="http://schemas.openxmlformats.org/package/2006/relationships"><Relationship Id="rId3" Type="http://schemas.openxmlformats.org/officeDocument/2006/relationships/package" Target="../embeddings/Microsoft_Excel_Worksheet50.xlsx"/><Relationship Id="rId2" Type="http://schemas.microsoft.com/office/2011/relationships/chartColorStyle" Target="colors20.xml"/><Relationship Id="rId1" Type="http://schemas.microsoft.com/office/2011/relationships/chartStyle" Target="style20.xml"/></Relationships>
</file>

<file path=ppt/charts/_rels/chart52.xml.rels><?xml version="1.0" encoding="UTF-8" standalone="yes"?>
<Relationships xmlns="http://schemas.openxmlformats.org/package/2006/relationships"><Relationship Id="rId3" Type="http://schemas.openxmlformats.org/officeDocument/2006/relationships/package" Target="../embeddings/Microsoft_Excel_Worksheet51.xlsx"/><Relationship Id="rId2" Type="http://schemas.microsoft.com/office/2011/relationships/chartColorStyle" Target="colors21.xml"/><Relationship Id="rId1" Type="http://schemas.microsoft.com/office/2011/relationships/chartStyle" Target="style21.xml"/></Relationships>
</file>

<file path=ppt/charts/_rels/chart53.xml.rels><?xml version="1.0" encoding="UTF-8" standalone="yes"?>
<Relationships xmlns="http://schemas.openxmlformats.org/package/2006/relationships"><Relationship Id="rId3" Type="http://schemas.openxmlformats.org/officeDocument/2006/relationships/package" Target="../embeddings/Microsoft_Excel_Worksheet52.xlsx"/><Relationship Id="rId2" Type="http://schemas.microsoft.com/office/2011/relationships/chartColorStyle" Target="colors22.xml"/><Relationship Id="rId1" Type="http://schemas.microsoft.com/office/2011/relationships/chartStyle" Target="style22.xml"/></Relationships>
</file>

<file path=ppt/charts/_rels/chart54.xml.rels><?xml version="1.0" encoding="UTF-8" standalone="yes"?>
<Relationships xmlns="http://schemas.openxmlformats.org/package/2006/relationships"><Relationship Id="rId3" Type="http://schemas.openxmlformats.org/officeDocument/2006/relationships/package" Target="../embeddings/Microsoft_Excel_Worksheet53.xlsx"/><Relationship Id="rId2" Type="http://schemas.microsoft.com/office/2011/relationships/chartColorStyle" Target="colors23.xml"/><Relationship Id="rId1" Type="http://schemas.microsoft.com/office/2011/relationships/chartStyle" Target="style23.xml"/></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24.xml"/><Relationship Id="rId1" Type="http://schemas.microsoft.com/office/2011/relationships/chartStyle" Target="style24.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25.xml"/><Relationship Id="rId1" Type="http://schemas.microsoft.com/office/2011/relationships/chartStyle" Target="style2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
          <c:y val="0"/>
          <c:w val="1"/>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3-3C16-4125-B97A-D0EBA9D0B1CF}"/>
              </c:ext>
            </c:extLst>
          </c:dPt>
          <c:dPt>
            <c:idx val="1"/>
            <c:invertIfNegative val="0"/>
            <c:bubble3D val="0"/>
            <c:spPr>
              <a:solidFill>
                <a:srgbClr val="E1BFBF"/>
              </a:solidFill>
            </c:spPr>
            <c:extLst>
              <c:ext xmlns:c16="http://schemas.microsoft.com/office/drawing/2014/chart" uri="{C3380CC4-5D6E-409C-BE32-E72D297353CC}">
                <c16:uniqueId val="{00000001-615A-458F-B49B-C3992C8CBC6B}"/>
              </c:ext>
            </c:extLst>
          </c:dPt>
          <c:dPt>
            <c:idx val="2"/>
            <c:invertIfNegative val="0"/>
            <c:bubble3D val="0"/>
            <c:spPr>
              <a:solidFill>
                <a:srgbClr val="E1BFBF"/>
              </a:solidFill>
            </c:spPr>
            <c:extLst>
              <c:ext xmlns:c16="http://schemas.microsoft.com/office/drawing/2014/chart" uri="{C3380CC4-5D6E-409C-BE32-E72D297353CC}">
                <c16:uniqueId val="{00000004-3C16-4125-B97A-D0EBA9D0B1CF}"/>
              </c:ext>
            </c:extLst>
          </c:dPt>
          <c:dPt>
            <c:idx val="3"/>
            <c:invertIfNegative val="0"/>
            <c:bubble3D val="0"/>
            <c:spPr>
              <a:solidFill>
                <a:srgbClr val="E1BFBF"/>
              </a:solidFill>
            </c:spPr>
            <c:extLst>
              <c:ext xmlns:c16="http://schemas.microsoft.com/office/drawing/2014/chart" uri="{C3380CC4-5D6E-409C-BE32-E72D297353CC}">
                <c16:uniqueId val="{00000002-615A-458F-B49B-C3992C8CBC6B}"/>
              </c:ext>
            </c:extLst>
          </c:dPt>
          <c:dPt>
            <c:idx val="4"/>
            <c:invertIfNegative val="0"/>
            <c:bubble3D val="0"/>
            <c:spPr>
              <a:solidFill>
                <a:srgbClr val="E1BFBF"/>
              </a:solidFill>
            </c:spPr>
            <c:extLst>
              <c:ext xmlns:c16="http://schemas.microsoft.com/office/drawing/2014/chart" uri="{C3380CC4-5D6E-409C-BE32-E72D297353CC}">
                <c16:uniqueId val="{00000002-3C16-4125-B97A-D0EBA9D0B1CF}"/>
              </c:ext>
            </c:extLst>
          </c:dPt>
          <c:dPt>
            <c:idx val="5"/>
            <c:invertIfNegative val="0"/>
            <c:bubble3D val="0"/>
            <c:spPr>
              <a:solidFill>
                <a:srgbClr val="E1BFBF"/>
              </a:solidFill>
            </c:spPr>
            <c:extLst>
              <c:ext xmlns:c16="http://schemas.microsoft.com/office/drawing/2014/chart" uri="{C3380CC4-5D6E-409C-BE32-E72D297353CC}">
                <c16:uniqueId val="{0000000B-9B05-4EC0-B6C5-883B60DE7730}"/>
              </c:ext>
            </c:extLst>
          </c:dPt>
          <c:dPt>
            <c:idx val="6"/>
            <c:invertIfNegative val="0"/>
            <c:bubble3D val="0"/>
            <c:spPr>
              <a:solidFill>
                <a:srgbClr val="E1BFBF"/>
              </a:solidFill>
            </c:spPr>
            <c:extLst>
              <c:ext xmlns:c16="http://schemas.microsoft.com/office/drawing/2014/chart" uri="{C3380CC4-5D6E-409C-BE32-E72D297353CC}">
                <c16:uniqueId val="{0000000D-9B05-4EC0-B6C5-883B60DE7730}"/>
              </c:ext>
            </c:extLst>
          </c:dPt>
          <c:dPt>
            <c:idx val="7"/>
            <c:invertIfNegative val="0"/>
            <c:bubble3D val="0"/>
            <c:spPr>
              <a:solidFill>
                <a:srgbClr val="E1BFBF"/>
              </a:solidFill>
            </c:spPr>
            <c:extLst>
              <c:ext xmlns:c16="http://schemas.microsoft.com/office/drawing/2014/chart" uri="{C3380CC4-5D6E-409C-BE32-E72D297353CC}">
                <c16:uniqueId val="{0000000F-9B05-4EC0-B6C5-883B60DE7730}"/>
              </c:ext>
            </c:extLst>
          </c:dPt>
          <c:dPt>
            <c:idx val="8"/>
            <c:invertIfNegative val="0"/>
            <c:bubble3D val="0"/>
            <c:spPr>
              <a:solidFill>
                <a:srgbClr val="E1BFBF"/>
              </a:solidFill>
            </c:spPr>
            <c:extLst>
              <c:ext xmlns:c16="http://schemas.microsoft.com/office/drawing/2014/chart" uri="{C3380CC4-5D6E-409C-BE32-E72D297353CC}">
                <c16:uniqueId val="{00000011-9B05-4EC0-B6C5-883B60DE7730}"/>
              </c:ext>
            </c:extLst>
          </c:dPt>
          <c:dPt>
            <c:idx val="9"/>
            <c:invertIfNegative val="0"/>
            <c:bubble3D val="0"/>
            <c:spPr>
              <a:solidFill>
                <a:srgbClr val="E1BFBF"/>
              </a:solidFill>
            </c:spPr>
            <c:extLst>
              <c:ext xmlns:c16="http://schemas.microsoft.com/office/drawing/2014/chart" uri="{C3380CC4-5D6E-409C-BE32-E72D297353CC}">
                <c16:uniqueId val="{00000013-9B05-4EC0-B6C5-883B60DE7730}"/>
              </c:ext>
            </c:extLst>
          </c:dPt>
          <c:dPt>
            <c:idx val="10"/>
            <c:invertIfNegative val="0"/>
            <c:bubble3D val="0"/>
            <c:spPr>
              <a:solidFill>
                <a:srgbClr val="E1BFBF"/>
              </a:solidFill>
            </c:spPr>
            <c:extLst>
              <c:ext xmlns:c16="http://schemas.microsoft.com/office/drawing/2014/chart" uri="{C3380CC4-5D6E-409C-BE32-E72D297353CC}">
                <c16:uniqueId val="{00000015-9B05-4EC0-B6C5-883B60DE7730}"/>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-0.86864502653929254</c:v>
                </c:pt>
                <c:pt idx="1">
                  <c:v>-0.79851068095048539</c:v>
                </c:pt>
                <c:pt idx="2">
                  <c:v>-0.78408217187383367</c:v>
                </c:pt>
                <c:pt idx="3">
                  <c:v>-1</c:v>
                </c:pt>
                <c:pt idx="4">
                  <c:v>-0.79453677644927057</c:v>
                </c:pt>
                <c:pt idx="5">
                  <c:v>-1</c:v>
                </c:pt>
                <c:pt idx="6">
                  <c:v>-1</c:v>
                </c:pt>
                <c:pt idx="7">
                  <c:v>-0.93770761225632493</c:v>
                </c:pt>
                <c:pt idx="8">
                  <c:v>-1</c:v>
                </c:pt>
                <c:pt idx="9">
                  <c:v>-1</c:v>
                </c:pt>
                <c:pt idx="10">
                  <c:v>-1</c:v>
                </c:pt>
              </c:numCache>
            </c:numRef>
          </c:val>
          <c:extLst>
            <c:ext xmlns:c16="http://schemas.microsoft.com/office/drawing/2014/chart" uri="{C3380CC4-5D6E-409C-BE32-E72D297353CC}">
              <c16:uniqueId val="{00000000-4C23-4E15-BCEC-32644AF1F841}"/>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COUPON</c:v>
                </c:pt>
              </c:strCache>
            </c:strRef>
          </c:tx>
          <c:spPr>
            <a:solidFill>
              <a:srgbClr val="5B9F99"/>
            </a:solidFill>
            <a:ln>
              <a:noFill/>
            </a:ln>
            <a:effectLst/>
          </c:spPr>
          <c:invertIfNegative val="0"/>
          <c:dPt>
            <c:idx val="0"/>
            <c:invertIfNegative val="0"/>
            <c:bubble3D val="0"/>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Sheet1!$B$2:$B$11</c:f>
              <c:numCache>
                <c:formatCode>General</c:formatCode>
                <c:ptCount val="10"/>
                <c:pt idx="0">
                  <c:v>0.09</c:v>
                </c:pt>
                <c:pt idx="1">
                  <c:v>0.05</c:v>
                </c:pt>
                <c:pt idx="2">
                  <c:v>0.04</c:v>
                </c:pt>
                <c:pt idx="3">
                  <c:v>0.6</c:v>
                </c:pt>
                <c:pt idx="4">
                  <c:v>0.97</c:v>
                </c:pt>
                <c:pt idx="5">
                  <c:v>0.2</c:v>
                </c:pt>
                <c:pt idx="6">
                  <c:v>0.22</c:v>
                </c:pt>
                <c:pt idx="7">
                  <c:v>0.8</c:v>
                </c:pt>
                <c:pt idx="8">
                  <c:v>0.55000000000000004</c:v>
                </c:pt>
                <c:pt idx="9">
                  <c:v>0.1</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BUNDLE PACK</c:v>
                </c:pt>
              </c:strCache>
            </c:strRef>
          </c:tx>
          <c:spPr>
            <a:solidFill>
              <a:srgbClr val="83C7C1"/>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Sheet1!$C$2:$C$11</c:f>
              <c:numCache>
                <c:formatCode>General</c:formatCode>
                <c:ptCount val="10"/>
                <c:pt idx="0">
                  <c:v>0.57999999999999996</c:v>
                </c:pt>
                <c:pt idx="1">
                  <c:v>0.03</c:v>
                </c:pt>
                <c:pt idx="2">
                  <c:v>0.56999999999999995</c:v>
                </c:pt>
                <c:pt idx="3">
                  <c:v>0.38</c:v>
                </c:pt>
                <c:pt idx="4">
                  <c:v>0.03</c:v>
                </c:pt>
                <c:pt idx="5">
                  <c:v>0.1</c:v>
                </c:pt>
                <c:pt idx="6">
                  <c:v>0.03</c:v>
                </c:pt>
                <c:pt idx="7">
                  <c:v>0.03</c:v>
                </c:pt>
                <c:pt idx="8">
                  <c:v>0.03</c:v>
                </c:pt>
                <c:pt idx="9">
                  <c:v>0.92</c:v>
                </c:pt>
              </c:numCache>
            </c:numRef>
          </c:val>
          <c:extLst>
            <c:ext xmlns:c16="http://schemas.microsoft.com/office/drawing/2014/chart" uri="{C3380CC4-5D6E-409C-BE32-E72D297353CC}">
              <c16:uniqueId val="{00000002-47BD-42C0-969C-5FE5E95BAB12}"/>
            </c:ext>
          </c:extLst>
        </c:ser>
        <c:ser>
          <c:idx val="2"/>
          <c:order val="2"/>
          <c:tx>
            <c:strRef>
              <c:f>Sheet1!$D$1</c:f>
              <c:strCache>
                <c:ptCount val="1"/>
                <c:pt idx="0">
                  <c:v>SPECIAL PRICE</c:v>
                </c:pt>
              </c:strCache>
            </c:strRef>
          </c:tx>
          <c:spPr>
            <a:solidFill>
              <a:srgbClr val="A8D8D4"/>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Sheet1!$D$2:$D$11</c:f>
              <c:numCache>
                <c:formatCode>General</c:formatCode>
                <c:ptCount val="10"/>
                <c:pt idx="0">
                  <c:v>0.33</c:v>
                </c:pt>
                <c:pt idx="1">
                  <c:v>7.0000000000000007E-2</c:v>
                </c:pt>
                <c:pt idx="2">
                  <c:v>0.03</c:v>
                </c:pt>
                <c:pt idx="3">
                  <c:v>1.2E-2</c:v>
                </c:pt>
                <c:pt idx="4">
                  <c:v>0.22</c:v>
                </c:pt>
                <c:pt idx="5">
                  <c:v>0.03</c:v>
                </c:pt>
                <c:pt idx="6">
                  <c:v>7.0000000000000007E-2</c:v>
                </c:pt>
                <c:pt idx="7">
                  <c:v>7.0000000000000007E-2</c:v>
                </c:pt>
                <c:pt idx="8">
                  <c:v>7.0000000000000007E-2</c:v>
                </c:pt>
                <c:pt idx="9">
                  <c:v>0.22</c:v>
                </c:pt>
              </c:numCache>
            </c:numRef>
          </c:val>
          <c:extLst>
            <c:ext xmlns:c16="http://schemas.microsoft.com/office/drawing/2014/chart" uri="{C3380CC4-5D6E-409C-BE32-E72D297353CC}">
              <c16:uniqueId val="{00000002-47BD-42C0-969C-5FE5E95BAB12}"/>
            </c:ext>
          </c:extLst>
        </c:ser>
        <c:ser>
          <c:idx val="3"/>
          <c:order val="3"/>
          <c:tx>
            <c:strRef>
              <c:f>Sheet1!$E$1</c:f>
              <c:strCache>
                <c:ptCount val="1"/>
                <c:pt idx="0">
                  <c:v>SPECIAL PACK</c:v>
                </c:pt>
              </c:strCache>
            </c:strRef>
          </c:tx>
          <c:spPr>
            <a:solidFill>
              <a:srgbClr val="C6ECE8"/>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Sheet1!$E$2:$E$11</c:f>
              <c:numCache>
                <c:formatCode>General</c:formatCode>
                <c:ptCount val="10"/>
                <c:pt idx="0">
                  <c:v>0.03</c:v>
                </c:pt>
                <c:pt idx="1">
                  <c:v>0.82</c:v>
                </c:pt>
                <c:pt idx="2">
                  <c:v>0.55000000000000004</c:v>
                </c:pt>
                <c:pt idx="3">
                  <c:v>0.11</c:v>
                </c:pt>
                <c:pt idx="4">
                  <c:v>0.01</c:v>
                </c:pt>
                <c:pt idx="5">
                  <c:v>0.66</c:v>
                </c:pt>
                <c:pt idx="6">
                  <c:v>0.82</c:v>
                </c:pt>
                <c:pt idx="7">
                  <c:v>0.82</c:v>
                </c:pt>
                <c:pt idx="8">
                  <c:v>0.82</c:v>
                </c:pt>
                <c:pt idx="9">
                  <c:v>0.33</c:v>
                </c:pt>
              </c:numCache>
            </c:numRef>
          </c:val>
          <c:extLst>
            <c:ext xmlns:c16="http://schemas.microsoft.com/office/drawing/2014/chart" uri="{C3380CC4-5D6E-409C-BE32-E72D297353CC}">
              <c16:uniqueId val="{00000002-47BD-42C0-969C-5FE5E95BAB12}"/>
            </c:ext>
          </c:extLst>
        </c:ser>
        <c:ser>
          <c:idx val="4"/>
          <c:order val="4"/>
          <c:tx>
            <c:strRef>
              <c:f>Sheet1!$F$1</c:f>
              <c:strCache>
                <c:ptCount val="1"/>
                <c:pt idx="0">
                  <c:v>STRAIGHT DISCOUNT</c:v>
                </c:pt>
              </c:strCache>
            </c:strRef>
          </c:tx>
          <c:spPr>
            <a:solidFill>
              <a:srgbClr val="6FB3AD"/>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Sheet1!$F$2:$F$11</c:f>
              <c:numCache>
                <c:formatCode>General</c:formatCode>
                <c:ptCount val="10"/>
                <c:pt idx="0">
                  <c:v>1.0999999999999999E-2</c:v>
                </c:pt>
                <c:pt idx="1">
                  <c:v>7.0000000000000007E-2</c:v>
                </c:pt>
                <c:pt idx="2">
                  <c:v>0.39</c:v>
                </c:pt>
                <c:pt idx="3">
                  <c:v>0.62</c:v>
                </c:pt>
                <c:pt idx="4">
                  <c:v>0.01</c:v>
                </c:pt>
                <c:pt idx="5">
                  <c:v>0.21</c:v>
                </c:pt>
                <c:pt idx="6">
                  <c:v>7.0000000000000007E-2</c:v>
                </c:pt>
                <c:pt idx="7">
                  <c:v>7.0000000000000007E-2</c:v>
                </c:pt>
                <c:pt idx="8">
                  <c:v>7.0000000000000007E-2</c:v>
                </c:pt>
                <c:pt idx="9">
                  <c:v>0.08</c:v>
                </c:pt>
              </c:numCache>
            </c:numRef>
          </c:val>
          <c:extLst>
            <c:ext xmlns:c16="http://schemas.microsoft.com/office/drawing/2014/chart" uri="{C3380CC4-5D6E-409C-BE32-E72D297353CC}">
              <c16:uniqueId val="{00000002-47BD-42C0-969C-5FE5E95BAB12}"/>
            </c:ext>
          </c:extLst>
        </c:ser>
        <c:ser>
          <c:idx val="5"/>
          <c:order val="5"/>
          <c:tx>
            <c:strRef>
              <c:f>Sheet1!$G$1</c:f>
              <c:strCache>
                <c:ptCount val="1"/>
                <c:pt idx="0">
                  <c:v>NO TYPE</c:v>
                </c:pt>
              </c:strCache>
            </c:strRef>
          </c:tx>
          <c:spPr>
            <a:solidFill>
              <a:srgbClr val="79BDB7"/>
            </a:solidFill>
            <a:ln>
              <a:noFill/>
            </a:ln>
            <a:effectLst/>
          </c:spPr>
          <c:invertIfNegative val="0"/>
          <c:dLbls>
            <c:dLbl>
              <c:idx val="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Private Label</c:v>
                </c:pt>
                <c:pt idx="1">
                  <c:v>Danone</c:v>
                </c:pt>
                <c:pt idx="2">
                  <c:v>Oikos</c:v>
                </c:pt>
                <c:pt idx="3">
                  <c:v>Danonino</c:v>
                </c:pt>
                <c:pt idx="4">
                  <c:v>El Pastoret</c:v>
                </c:pt>
                <c:pt idx="5">
                  <c:v>Danone Griego</c:v>
                </c:pt>
                <c:pt idx="6">
                  <c:v>Vitalinea</c:v>
                </c:pt>
                <c:pt idx="7">
                  <c:v>Kaiku</c:v>
                </c:pt>
                <c:pt idx="8">
                  <c:v>La Fageda</c:v>
                </c:pt>
                <c:pt idx="9">
                  <c:v>Danone Original</c:v>
                </c:pt>
              </c:strCache>
            </c:strRef>
          </c:cat>
          <c:val>
            <c:numRef>
              <c:f>Sheet1!$G$2:$G$11</c:f>
              <c:numCache>
                <c:formatCode>General</c:formatCode>
                <c:ptCount val="10"/>
                <c:pt idx="0">
                  <c:v>0.33</c:v>
                </c:pt>
                <c:pt idx="1">
                  <c:v>0.01</c:v>
                </c:pt>
                <c:pt idx="2">
                  <c:v>0.01</c:v>
                </c:pt>
                <c:pt idx="3">
                  <c:v>0.3</c:v>
                </c:pt>
                <c:pt idx="4">
                  <c:v>0.1</c:v>
                </c:pt>
                <c:pt idx="5">
                  <c:v>0.55000000000000004</c:v>
                </c:pt>
                <c:pt idx="6">
                  <c:v>0.01</c:v>
                </c:pt>
                <c:pt idx="7">
                  <c:v>0.01</c:v>
                </c:pt>
                <c:pt idx="8">
                  <c:v>0.01</c:v>
                </c:pt>
                <c:pt idx="9">
                  <c:v>0.22</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756328472E-2"/>
          <c:y val="3.7948661595622463E-2"/>
          <c:w val="0.93691511195956778"/>
          <c:h val="0.78210123658438346"/>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Feature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1018634592872957"/>
          <c:y val="0.9195782501361186"/>
          <c:w val="0.34355071262700604"/>
          <c:h val="8.0421749863881425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893728980341809E-2"/>
          <c:y val="4.1660304546965121E-2"/>
          <c:w val="0.93691511195956778"/>
          <c:h val="0.7820524939432844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Sheet1!$B$2:$B$13</c:f>
              <c:numCache>
                <c:formatCode>General</c:formatCode>
                <c:ptCount val="12"/>
                <c:pt idx="0">
                  <c:v>0.14887630398893711</c:v>
                </c:pt>
                <c:pt idx="1">
                  <c:v>0.14753507602507279</c:v>
                </c:pt>
                <c:pt idx="2">
                  <c:v>7.5169440447029987E-2</c:v>
                </c:pt>
                <c:pt idx="3">
                  <c:v>4.1742361940454768E-2</c:v>
                </c:pt>
                <c:pt idx="4">
                  <c:v>3.0456510717473014E-2</c:v>
                </c:pt>
                <c:pt idx="5">
                  <c:v>1.8965164593235755E-2</c:v>
                </c:pt>
                <c:pt idx="6">
                  <c:v>1.6475895117738282E-2</c:v>
                </c:pt>
                <c:pt idx="7">
                  <c:v>1.4455972273459553E-2</c:v>
                </c:pt>
                <c:pt idx="8">
                  <c:v>1.4356859550613872E-2</c:v>
                </c:pt>
                <c:pt idx="9">
                  <c:v>1.4154421307888014E-2</c:v>
                </c:pt>
                <c:pt idx="10">
                  <c:v>1.3893394204016671E-2</c:v>
                </c:pt>
                <c:pt idx="11">
                  <c:v>1.1433502985839681E-2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Display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Private Label</c:v>
                </c:pt>
                <c:pt idx="1">
                  <c:v>Gerolsteiner</c:v>
                </c:pt>
                <c:pt idx="2">
                  <c:v>Volvic</c:v>
                </c:pt>
                <c:pt idx="3">
                  <c:v>Adelholzener</c:v>
                </c:pt>
                <c:pt idx="4">
                  <c:v>Vittel</c:v>
                </c:pt>
                <c:pt idx="5">
                  <c:v>Rosbacher</c:v>
                </c:pt>
                <c:pt idx="6">
                  <c:v>Frankenbrunnen</c:v>
                </c:pt>
                <c:pt idx="7">
                  <c:v>Vilsa</c:v>
                </c:pt>
                <c:pt idx="8">
                  <c:v>Staatl Fachingen</c:v>
                </c:pt>
                <c:pt idx="9">
                  <c:v>Elisabethen</c:v>
                </c:pt>
                <c:pt idx="10">
                  <c:v>Rhoen Sprudel</c:v>
                </c:pt>
                <c:pt idx="11">
                  <c:v>Vio</c:v>
                </c:pt>
              </c:strCache>
            </c:strRef>
          </c:cat>
          <c:val>
            <c:numRef>
              <c:f>Sheet1!$C$2:$C$13</c:f>
              <c:numCache>
                <c:formatCode>General</c:formatCode>
                <c:ptCount val="12"/>
                <c:pt idx="0">
                  <c:v>9.1800439710634212E-3</c:v>
                </c:pt>
                <c:pt idx="1">
                  <c:v>0.2370275409572378</c:v>
                </c:pt>
                <c:pt idx="2">
                  <c:v>0.13304385637228747</c:v>
                </c:pt>
                <c:pt idx="3">
                  <c:v>5.7237173123776117E-2</c:v>
                </c:pt>
                <c:pt idx="4">
                  <c:v>0.10331603365087226</c:v>
                </c:pt>
                <c:pt idx="5">
                  <c:v>4.3563005891645391E-2</c:v>
                </c:pt>
                <c:pt idx="6">
                  <c:v>2.8912250554856692E-2</c:v>
                </c:pt>
                <c:pt idx="7">
                  <c:v>1.2316292813085248E-2</c:v>
                </c:pt>
                <c:pt idx="8">
                  <c:v>1.313011026521714E-2</c:v>
                </c:pt>
                <c:pt idx="9">
                  <c:v>2.5815096034049897E-2</c:v>
                </c:pt>
                <c:pt idx="10">
                  <c:v>1.9127019902252872E-2</c:v>
                </c:pt>
                <c:pt idx="11">
                  <c:v>1.7855771079084613E-2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vert="horz"/>
          <a:lstStyle/>
          <a:p>
            <a:pPr>
              <a:defRPr/>
            </a:pPr>
            <a:endParaRPr lang="en-US"/>
          </a:p>
        </c:txPr>
        <c:crossAx val="1433501040"/>
        <c:crosses val="autoZero"/>
        <c:auto val="1"/>
        <c:lblAlgn val="ctr"/>
        <c:lblOffset val="100"/>
        <c:noMultiLvlLbl val="0"/>
      </c:catAx>
      <c:valAx>
        <c:axId val="1433501040"/>
        <c:scaling>
          <c:orientation val="minMax"/>
        </c:scaling>
        <c:delete val="1"/>
        <c:axPos val="l"/>
        <c:numFmt formatCode="0%" sourceLinked="0"/>
        <c:majorTickMark val="out"/>
        <c:minorTickMark val="none"/>
        <c:tickLblPos val="nextTo"/>
        <c:crossAx val="1837882976"/>
        <c:crosses val="autoZero"/>
        <c:crossBetween val="between"/>
      </c:valAx>
      <c:spPr>
        <a:noFill/>
        <a:ln>
          <a:noFill/>
        </a:ln>
        <a:effectLst/>
      </c:spPr>
    </c:plotArea>
    <c:legend>
      <c:legendPos val="b"/>
      <c:layout>
        <c:manualLayout>
          <c:xMode val="edge"/>
          <c:yMode val="edge"/>
          <c:x val="0.36596513476788334"/>
          <c:y val="0.92935175768467493"/>
          <c:w val="0.26493263520201288"/>
          <c:h val="6.3586476328904809E-2"/>
        </c:manualLayout>
      </c:layou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808245143898068E-2"/>
          <c:y val="0.10612280345991031"/>
          <c:w val="0.88790587349000161"/>
          <c:h val="0.6506975850021649"/>
        </c:manualLayout>
      </c:layout>
      <c:barChart>
        <c:barDir val="col"/>
        <c:grouping val="stacked"/>
        <c:varyColors val="0"/>
        <c:ser>
          <c:idx val="0"/>
          <c:order val="0"/>
          <c:tx>
            <c:strRef>
              <c:f>Sheet1!$C$1</c:f>
              <c:strCache>
                <c:ptCount val="1"/>
                <c:pt idx="0">
                  <c:v>Promo Value</c:v>
                </c:pt>
              </c:strCache>
            </c:strRef>
          </c:tx>
          <c:spPr>
            <a:solidFill>
              <a:schemeClr val="accent3"/>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Sheet1!$C$2:$C$173</c:f>
              <c:numCache>
                <c:formatCode>General</c:formatCode>
                <c:ptCount val="172"/>
                <c:pt idx="0">
                  <c:v>12444636</c:v>
                </c:pt>
                <c:pt idx="1">
                  <c:v>7185356</c:v>
                </c:pt>
                <c:pt idx="2">
                  <c:v>7709545</c:v>
                </c:pt>
                <c:pt idx="3">
                  <c:v>8074167</c:v>
                </c:pt>
                <c:pt idx="4">
                  <c:v>8402977</c:v>
                </c:pt>
                <c:pt idx="5">
                  <c:v>9534246</c:v>
                </c:pt>
                <c:pt idx="6">
                  <c:v>10939345</c:v>
                </c:pt>
                <c:pt idx="7">
                  <c:v>7841487</c:v>
                </c:pt>
                <c:pt idx="8">
                  <c:v>9177824</c:v>
                </c:pt>
                <c:pt idx="9">
                  <c:v>8595303</c:v>
                </c:pt>
                <c:pt idx="10">
                  <c:v>9013040</c:v>
                </c:pt>
                <c:pt idx="11">
                  <c:v>8177412</c:v>
                </c:pt>
                <c:pt idx="12">
                  <c:v>11189736</c:v>
                </c:pt>
                <c:pt idx="13">
                  <c:v>10181200</c:v>
                </c:pt>
                <c:pt idx="14">
                  <c:v>10380883</c:v>
                </c:pt>
                <c:pt idx="15">
                  <c:v>9350244</c:v>
                </c:pt>
                <c:pt idx="16">
                  <c:v>9551471</c:v>
                </c:pt>
                <c:pt idx="17">
                  <c:v>10593868</c:v>
                </c:pt>
                <c:pt idx="18">
                  <c:v>11316539</c:v>
                </c:pt>
                <c:pt idx="19">
                  <c:v>10239681</c:v>
                </c:pt>
                <c:pt idx="20">
                  <c:v>10121497</c:v>
                </c:pt>
                <c:pt idx="21">
                  <c:v>10078557</c:v>
                </c:pt>
                <c:pt idx="22">
                  <c:v>12325493</c:v>
                </c:pt>
                <c:pt idx="23">
                  <c:v>10104232</c:v>
                </c:pt>
                <c:pt idx="24">
                  <c:v>13058018</c:v>
                </c:pt>
                <c:pt idx="25">
                  <c:v>9321749</c:v>
                </c:pt>
                <c:pt idx="26">
                  <c:v>12552076</c:v>
                </c:pt>
                <c:pt idx="27">
                  <c:v>15275437</c:v>
                </c:pt>
                <c:pt idx="28">
                  <c:v>14524771</c:v>
                </c:pt>
                <c:pt idx="29">
                  <c:v>11563135</c:v>
                </c:pt>
                <c:pt idx="30">
                  <c:v>10966761</c:v>
                </c:pt>
                <c:pt idx="31">
                  <c:v>13256872</c:v>
                </c:pt>
                <c:pt idx="32">
                  <c:v>11310208</c:v>
                </c:pt>
                <c:pt idx="33">
                  <c:v>11520181</c:v>
                </c:pt>
                <c:pt idx="34">
                  <c:v>12376311</c:v>
                </c:pt>
                <c:pt idx="35">
                  <c:v>10668263</c:v>
                </c:pt>
                <c:pt idx="36">
                  <c:v>12924107</c:v>
                </c:pt>
                <c:pt idx="37">
                  <c:v>12029990</c:v>
                </c:pt>
                <c:pt idx="38">
                  <c:v>11143692</c:v>
                </c:pt>
                <c:pt idx="39">
                  <c:v>10228088</c:v>
                </c:pt>
                <c:pt idx="40">
                  <c:v>8869539</c:v>
                </c:pt>
                <c:pt idx="41">
                  <c:v>9145259</c:v>
                </c:pt>
                <c:pt idx="42">
                  <c:v>10975011</c:v>
                </c:pt>
                <c:pt idx="43">
                  <c:v>10268307</c:v>
                </c:pt>
                <c:pt idx="44">
                  <c:v>9114877</c:v>
                </c:pt>
                <c:pt idx="45">
                  <c:v>10169247</c:v>
                </c:pt>
                <c:pt idx="46">
                  <c:v>9527500</c:v>
                </c:pt>
                <c:pt idx="47">
                  <c:v>9390388</c:v>
                </c:pt>
                <c:pt idx="48">
                  <c:v>9190756</c:v>
                </c:pt>
                <c:pt idx="49">
                  <c:v>8279680</c:v>
                </c:pt>
                <c:pt idx="50">
                  <c:v>9011004</c:v>
                </c:pt>
                <c:pt idx="51">
                  <c:v>10050858</c:v>
                </c:pt>
                <c:pt idx="52">
                  <c:v>11360515</c:v>
                </c:pt>
                <c:pt idx="53">
                  <c:v>6532708</c:v>
                </c:pt>
                <c:pt idx="54">
                  <c:v>8501923</c:v>
                </c:pt>
                <c:pt idx="55">
                  <c:v>10749052</c:v>
                </c:pt>
                <c:pt idx="56">
                  <c:v>9645476</c:v>
                </c:pt>
                <c:pt idx="57">
                  <c:v>10956175</c:v>
                </c:pt>
                <c:pt idx="58">
                  <c:v>10727158</c:v>
                </c:pt>
                <c:pt idx="59">
                  <c:v>9422685</c:v>
                </c:pt>
                <c:pt idx="60">
                  <c:v>8067986</c:v>
                </c:pt>
                <c:pt idx="61">
                  <c:v>8616356</c:v>
                </c:pt>
                <c:pt idx="62">
                  <c:v>12620128</c:v>
                </c:pt>
                <c:pt idx="63">
                  <c:v>11135801</c:v>
                </c:pt>
                <c:pt idx="64">
                  <c:v>13676428</c:v>
                </c:pt>
                <c:pt idx="65">
                  <c:v>11422438</c:v>
                </c:pt>
                <c:pt idx="66">
                  <c:v>7322718</c:v>
                </c:pt>
                <c:pt idx="67">
                  <c:v>7413749</c:v>
                </c:pt>
                <c:pt idx="68">
                  <c:v>9180780</c:v>
                </c:pt>
                <c:pt idx="69">
                  <c:v>7141369</c:v>
                </c:pt>
                <c:pt idx="70">
                  <c:v>8868015</c:v>
                </c:pt>
                <c:pt idx="71">
                  <c:v>9057154</c:v>
                </c:pt>
                <c:pt idx="72">
                  <c:v>9355840</c:v>
                </c:pt>
                <c:pt idx="73">
                  <c:v>10602350</c:v>
                </c:pt>
                <c:pt idx="74">
                  <c:v>11248575</c:v>
                </c:pt>
                <c:pt idx="75">
                  <c:v>11913246</c:v>
                </c:pt>
                <c:pt idx="76">
                  <c:v>9281009</c:v>
                </c:pt>
                <c:pt idx="77">
                  <c:v>9905898</c:v>
                </c:pt>
                <c:pt idx="78">
                  <c:v>12067605</c:v>
                </c:pt>
                <c:pt idx="79">
                  <c:v>13670568</c:v>
                </c:pt>
                <c:pt idx="80">
                  <c:v>19852081</c:v>
                </c:pt>
                <c:pt idx="81">
                  <c:v>23786538</c:v>
                </c:pt>
                <c:pt idx="82">
                  <c:v>16801252</c:v>
                </c:pt>
                <c:pt idx="83">
                  <c:v>17849807</c:v>
                </c:pt>
                <c:pt idx="84">
                  <c:v>13855823</c:v>
                </c:pt>
                <c:pt idx="85">
                  <c:v>12779993</c:v>
                </c:pt>
                <c:pt idx="86">
                  <c:v>13367987</c:v>
                </c:pt>
                <c:pt idx="87">
                  <c:v>12896774</c:v>
                </c:pt>
                <c:pt idx="88">
                  <c:v>11849433</c:v>
                </c:pt>
                <c:pt idx="89">
                  <c:v>9755011</c:v>
                </c:pt>
                <c:pt idx="90">
                  <c:v>9866124</c:v>
                </c:pt>
                <c:pt idx="91">
                  <c:v>12492627</c:v>
                </c:pt>
                <c:pt idx="92">
                  <c:v>9519967</c:v>
                </c:pt>
                <c:pt idx="93">
                  <c:v>9371854</c:v>
                </c:pt>
                <c:pt idx="94">
                  <c:v>10405085</c:v>
                </c:pt>
                <c:pt idx="95">
                  <c:v>9855449</c:v>
                </c:pt>
                <c:pt idx="96">
                  <c:v>9006107</c:v>
                </c:pt>
                <c:pt idx="97">
                  <c:v>9440195</c:v>
                </c:pt>
                <c:pt idx="98">
                  <c:v>9190806</c:v>
                </c:pt>
                <c:pt idx="99">
                  <c:v>10067090</c:v>
                </c:pt>
                <c:pt idx="100">
                  <c:v>9935717</c:v>
                </c:pt>
                <c:pt idx="101">
                  <c:v>8478315</c:v>
                </c:pt>
                <c:pt idx="102">
                  <c:v>7953756</c:v>
                </c:pt>
                <c:pt idx="103">
                  <c:v>8800420</c:v>
                </c:pt>
                <c:pt idx="104">
                  <c:v>13188297</c:v>
                </c:pt>
                <c:pt idx="105">
                  <c:v>7651913</c:v>
                </c:pt>
                <c:pt idx="106">
                  <c:v>6083941</c:v>
                </c:pt>
                <c:pt idx="107">
                  <c:v>10582089</c:v>
                </c:pt>
                <c:pt idx="108">
                  <c:v>10463894</c:v>
                </c:pt>
                <c:pt idx="109">
                  <c:v>10333112</c:v>
                </c:pt>
                <c:pt idx="110">
                  <c:v>10671054</c:v>
                </c:pt>
                <c:pt idx="111">
                  <c:v>10021378</c:v>
                </c:pt>
                <c:pt idx="112">
                  <c:v>8018383</c:v>
                </c:pt>
                <c:pt idx="113">
                  <c:v>10423698</c:v>
                </c:pt>
                <c:pt idx="114">
                  <c:v>11289899</c:v>
                </c:pt>
                <c:pt idx="115">
                  <c:v>13534840</c:v>
                </c:pt>
                <c:pt idx="116">
                  <c:v>9862650</c:v>
                </c:pt>
                <c:pt idx="117">
                  <c:v>7972932</c:v>
                </c:pt>
                <c:pt idx="118">
                  <c:v>12810319</c:v>
                </c:pt>
                <c:pt idx="119">
                  <c:v>13111156</c:v>
                </c:pt>
                <c:pt idx="120">
                  <c:v>9460161</c:v>
                </c:pt>
                <c:pt idx="121">
                  <c:v>9582261</c:v>
                </c:pt>
                <c:pt idx="122">
                  <c:v>10419668</c:v>
                </c:pt>
                <c:pt idx="123">
                  <c:v>11205085</c:v>
                </c:pt>
                <c:pt idx="124">
                  <c:v>10621918</c:v>
                </c:pt>
                <c:pt idx="125">
                  <c:v>9713330</c:v>
                </c:pt>
                <c:pt idx="126">
                  <c:v>14419664</c:v>
                </c:pt>
                <c:pt idx="127">
                  <c:v>8442217</c:v>
                </c:pt>
                <c:pt idx="128">
                  <c:v>13182299</c:v>
                </c:pt>
                <c:pt idx="129">
                  <c:v>12441305</c:v>
                </c:pt>
                <c:pt idx="130">
                  <c:v>19113263</c:v>
                </c:pt>
                <c:pt idx="131">
                  <c:v>14872205</c:v>
                </c:pt>
                <c:pt idx="132">
                  <c:v>14671631</c:v>
                </c:pt>
                <c:pt idx="133">
                  <c:v>11180243</c:v>
                </c:pt>
                <c:pt idx="134">
                  <c:v>11762561</c:v>
                </c:pt>
                <c:pt idx="135">
                  <c:v>11490296</c:v>
                </c:pt>
                <c:pt idx="136">
                  <c:v>13075904</c:v>
                </c:pt>
                <c:pt idx="137">
                  <c:v>10733422</c:v>
                </c:pt>
                <c:pt idx="138">
                  <c:v>9733322</c:v>
                </c:pt>
                <c:pt idx="139">
                  <c:v>9470733</c:v>
                </c:pt>
                <c:pt idx="140">
                  <c:v>10248502</c:v>
                </c:pt>
                <c:pt idx="141">
                  <c:v>10541151</c:v>
                </c:pt>
                <c:pt idx="142">
                  <c:v>10802563</c:v>
                </c:pt>
                <c:pt idx="143">
                  <c:v>10152049</c:v>
                </c:pt>
                <c:pt idx="144">
                  <c:v>11365529</c:v>
                </c:pt>
                <c:pt idx="145">
                  <c:v>12467571</c:v>
                </c:pt>
                <c:pt idx="146">
                  <c:v>10675011</c:v>
                </c:pt>
                <c:pt idx="147">
                  <c:v>9723992</c:v>
                </c:pt>
                <c:pt idx="148">
                  <c:v>7996944</c:v>
                </c:pt>
                <c:pt idx="149">
                  <c:v>8946583</c:v>
                </c:pt>
                <c:pt idx="150">
                  <c:v>8896854</c:v>
                </c:pt>
                <c:pt idx="151">
                  <c:v>8341636</c:v>
                </c:pt>
                <c:pt idx="152">
                  <c:v>9052109</c:v>
                </c:pt>
                <c:pt idx="153">
                  <c:v>10157071</c:v>
                </c:pt>
                <c:pt idx="154">
                  <c:v>8000619</c:v>
                </c:pt>
                <c:pt idx="155">
                  <c:v>8019566</c:v>
                </c:pt>
                <c:pt idx="156">
                  <c:v>10590867</c:v>
                </c:pt>
                <c:pt idx="157">
                  <c:v>10443410</c:v>
                </c:pt>
                <c:pt idx="158">
                  <c:v>7853514</c:v>
                </c:pt>
                <c:pt idx="159">
                  <c:v>11977936</c:v>
                </c:pt>
                <c:pt idx="160">
                  <c:v>9545056</c:v>
                </c:pt>
                <c:pt idx="161">
                  <c:v>9751593</c:v>
                </c:pt>
                <c:pt idx="162">
                  <c:v>9820853</c:v>
                </c:pt>
                <c:pt idx="163">
                  <c:v>9718091</c:v>
                </c:pt>
                <c:pt idx="164">
                  <c:v>10069808</c:v>
                </c:pt>
                <c:pt idx="165">
                  <c:v>10123687</c:v>
                </c:pt>
                <c:pt idx="166">
                  <c:v>10447524</c:v>
                </c:pt>
                <c:pt idx="167">
                  <c:v>10700616</c:v>
                </c:pt>
                <c:pt idx="168">
                  <c:v>12379065</c:v>
                </c:pt>
                <c:pt idx="169">
                  <c:v>11753512</c:v>
                </c:pt>
                <c:pt idx="170">
                  <c:v>11794401</c:v>
                </c:pt>
                <c:pt idx="171">
                  <c:v>10838490</c:v>
                </c:pt>
              </c:numCache>
            </c:numRef>
          </c:val>
          <c:extLst>
            <c:ext xmlns:c16="http://schemas.microsoft.com/office/drawing/2014/chart" uri="{C3380CC4-5D6E-409C-BE32-E72D297353CC}">
              <c16:uniqueId val="{00000000-2607-4594-924D-A7A362348187}"/>
            </c:ext>
          </c:extLst>
        </c:ser>
        <c:ser>
          <c:idx val="1"/>
          <c:order val="1"/>
          <c:tx>
            <c:strRef>
              <c:f>Sheet1!$D$1</c:f>
              <c:strCache>
                <c:ptCount val="1"/>
                <c:pt idx="0">
                  <c:v>Non-Promo Value</c:v>
                </c:pt>
              </c:strCache>
            </c:strRef>
          </c:tx>
          <c:spPr>
            <a:solidFill>
              <a:schemeClr val="bg2">
                <a:lumMod val="90000"/>
              </a:schemeClr>
            </a:solidFill>
            <a:ln w="3175">
              <a:solidFill>
                <a:schemeClr val="bg1"/>
              </a:solidFill>
            </a:ln>
            <a:effectLst/>
          </c:spPr>
          <c:invertIfNegative val="0"/>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Sheet1!$D$2:$D$173</c:f>
              <c:numCache>
                <c:formatCode>General</c:formatCode>
                <c:ptCount val="172"/>
                <c:pt idx="0">
                  <c:v>73139166</c:v>
                </c:pt>
                <c:pt idx="1">
                  <c:v>50845614</c:v>
                </c:pt>
                <c:pt idx="2">
                  <c:v>52344587</c:v>
                </c:pt>
                <c:pt idx="3">
                  <c:v>59977218</c:v>
                </c:pt>
                <c:pt idx="4">
                  <c:v>58680958</c:v>
                </c:pt>
                <c:pt idx="5">
                  <c:v>56596694</c:v>
                </c:pt>
                <c:pt idx="6">
                  <c:v>58575140</c:v>
                </c:pt>
                <c:pt idx="7">
                  <c:v>63357652</c:v>
                </c:pt>
                <c:pt idx="8">
                  <c:v>63861604</c:v>
                </c:pt>
                <c:pt idx="9">
                  <c:v>65310938</c:v>
                </c:pt>
                <c:pt idx="10">
                  <c:v>67060460</c:v>
                </c:pt>
                <c:pt idx="11">
                  <c:v>65761526</c:v>
                </c:pt>
                <c:pt idx="12">
                  <c:v>63506304</c:v>
                </c:pt>
                <c:pt idx="13">
                  <c:v>64775155</c:v>
                </c:pt>
                <c:pt idx="14">
                  <c:v>66364419</c:v>
                </c:pt>
                <c:pt idx="15">
                  <c:v>65975159</c:v>
                </c:pt>
                <c:pt idx="16">
                  <c:v>65795035</c:v>
                </c:pt>
                <c:pt idx="17">
                  <c:v>70105385</c:v>
                </c:pt>
                <c:pt idx="18">
                  <c:v>65025312</c:v>
                </c:pt>
                <c:pt idx="19">
                  <c:v>64511442</c:v>
                </c:pt>
                <c:pt idx="20">
                  <c:v>66054794</c:v>
                </c:pt>
                <c:pt idx="21">
                  <c:v>67055467</c:v>
                </c:pt>
                <c:pt idx="22">
                  <c:v>68966008</c:v>
                </c:pt>
                <c:pt idx="23">
                  <c:v>70427383</c:v>
                </c:pt>
                <c:pt idx="24">
                  <c:v>88295507</c:v>
                </c:pt>
                <c:pt idx="25">
                  <c:v>70497228</c:v>
                </c:pt>
                <c:pt idx="26">
                  <c:v>82450142</c:v>
                </c:pt>
                <c:pt idx="27">
                  <c:v>101492484</c:v>
                </c:pt>
                <c:pt idx="28">
                  <c:v>81508614</c:v>
                </c:pt>
                <c:pt idx="29">
                  <c:v>69404964</c:v>
                </c:pt>
                <c:pt idx="30">
                  <c:v>71051829</c:v>
                </c:pt>
                <c:pt idx="31">
                  <c:v>95187361</c:v>
                </c:pt>
                <c:pt idx="32">
                  <c:v>75840829</c:v>
                </c:pt>
                <c:pt idx="33">
                  <c:v>76234848</c:v>
                </c:pt>
                <c:pt idx="34">
                  <c:v>70556199</c:v>
                </c:pt>
                <c:pt idx="35">
                  <c:v>73154104</c:v>
                </c:pt>
                <c:pt idx="36">
                  <c:v>85068863</c:v>
                </c:pt>
                <c:pt idx="37">
                  <c:v>70311940</c:v>
                </c:pt>
                <c:pt idx="38">
                  <c:v>66166296</c:v>
                </c:pt>
                <c:pt idx="39">
                  <c:v>65530537</c:v>
                </c:pt>
                <c:pt idx="40">
                  <c:v>64921601</c:v>
                </c:pt>
                <c:pt idx="41">
                  <c:v>58609388</c:v>
                </c:pt>
                <c:pt idx="42">
                  <c:v>58710164</c:v>
                </c:pt>
                <c:pt idx="43">
                  <c:v>60609543</c:v>
                </c:pt>
                <c:pt idx="44">
                  <c:v>60610941</c:v>
                </c:pt>
                <c:pt idx="45">
                  <c:v>58486154</c:v>
                </c:pt>
                <c:pt idx="46">
                  <c:v>61519965</c:v>
                </c:pt>
                <c:pt idx="47">
                  <c:v>59102339</c:v>
                </c:pt>
                <c:pt idx="48">
                  <c:v>58983516</c:v>
                </c:pt>
                <c:pt idx="49">
                  <c:v>60585703</c:v>
                </c:pt>
                <c:pt idx="50">
                  <c:v>59235588</c:v>
                </c:pt>
                <c:pt idx="51">
                  <c:v>60055872</c:v>
                </c:pt>
                <c:pt idx="52">
                  <c:v>68623752</c:v>
                </c:pt>
                <c:pt idx="53">
                  <c:v>51215432</c:v>
                </c:pt>
                <c:pt idx="54">
                  <c:v>54958794</c:v>
                </c:pt>
                <c:pt idx="55">
                  <c:v>58324059</c:v>
                </c:pt>
                <c:pt idx="56">
                  <c:v>58243311</c:v>
                </c:pt>
                <c:pt idx="57">
                  <c:v>56266996</c:v>
                </c:pt>
                <c:pt idx="58">
                  <c:v>58728779</c:v>
                </c:pt>
                <c:pt idx="59">
                  <c:v>60574871</c:v>
                </c:pt>
                <c:pt idx="60">
                  <c:v>60725083</c:v>
                </c:pt>
                <c:pt idx="61">
                  <c:v>61481034</c:v>
                </c:pt>
                <c:pt idx="62">
                  <c:v>75212143</c:v>
                </c:pt>
                <c:pt idx="63">
                  <c:v>66682232</c:v>
                </c:pt>
                <c:pt idx="64">
                  <c:v>79684252</c:v>
                </c:pt>
                <c:pt idx="65">
                  <c:v>82470753</c:v>
                </c:pt>
                <c:pt idx="66">
                  <c:v>61467492</c:v>
                </c:pt>
                <c:pt idx="67">
                  <c:v>62968098</c:v>
                </c:pt>
                <c:pt idx="68">
                  <c:v>69072771</c:v>
                </c:pt>
                <c:pt idx="69">
                  <c:v>63529517</c:v>
                </c:pt>
                <c:pt idx="70">
                  <c:v>68605494</c:v>
                </c:pt>
                <c:pt idx="71">
                  <c:v>63195575</c:v>
                </c:pt>
                <c:pt idx="72">
                  <c:v>68453057</c:v>
                </c:pt>
                <c:pt idx="73">
                  <c:v>64630163</c:v>
                </c:pt>
                <c:pt idx="74">
                  <c:v>69253332</c:v>
                </c:pt>
                <c:pt idx="75">
                  <c:v>74738472</c:v>
                </c:pt>
                <c:pt idx="76">
                  <c:v>69085090</c:v>
                </c:pt>
                <c:pt idx="77">
                  <c:v>68115460</c:v>
                </c:pt>
                <c:pt idx="78">
                  <c:v>71433290</c:v>
                </c:pt>
                <c:pt idx="79">
                  <c:v>79633247</c:v>
                </c:pt>
                <c:pt idx="80">
                  <c:v>62722704</c:v>
                </c:pt>
                <c:pt idx="81">
                  <c:v>52438919</c:v>
                </c:pt>
                <c:pt idx="82">
                  <c:v>61744949</c:v>
                </c:pt>
                <c:pt idx="83">
                  <c:v>64890133</c:v>
                </c:pt>
                <c:pt idx="84">
                  <c:v>75874373</c:v>
                </c:pt>
                <c:pt idx="85">
                  <c:v>84334170</c:v>
                </c:pt>
                <c:pt idx="86">
                  <c:v>92428603</c:v>
                </c:pt>
                <c:pt idx="87">
                  <c:v>81426711</c:v>
                </c:pt>
                <c:pt idx="88">
                  <c:v>69516269</c:v>
                </c:pt>
                <c:pt idx="89">
                  <c:v>68173224</c:v>
                </c:pt>
                <c:pt idx="90">
                  <c:v>68398883</c:v>
                </c:pt>
                <c:pt idx="91">
                  <c:v>71908480</c:v>
                </c:pt>
                <c:pt idx="92">
                  <c:v>67773731</c:v>
                </c:pt>
                <c:pt idx="93">
                  <c:v>57402537</c:v>
                </c:pt>
                <c:pt idx="94">
                  <c:v>62047301</c:v>
                </c:pt>
                <c:pt idx="95">
                  <c:v>57559321</c:v>
                </c:pt>
                <c:pt idx="96">
                  <c:v>59177413</c:v>
                </c:pt>
                <c:pt idx="97">
                  <c:v>60650199</c:v>
                </c:pt>
                <c:pt idx="98">
                  <c:v>59338119</c:v>
                </c:pt>
                <c:pt idx="99">
                  <c:v>57463015</c:v>
                </c:pt>
                <c:pt idx="100">
                  <c:v>57933528</c:v>
                </c:pt>
                <c:pt idx="101">
                  <c:v>57365492</c:v>
                </c:pt>
                <c:pt idx="102">
                  <c:v>56022731</c:v>
                </c:pt>
                <c:pt idx="103">
                  <c:v>60083861</c:v>
                </c:pt>
                <c:pt idx="104">
                  <c:v>60649405</c:v>
                </c:pt>
                <c:pt idx="105">
                  <c:v>48481473</c:v>
                </c:pt>
                <c:pt idx="106">
                  <c:v>51992557</c:v>
                </c:pt>
                <c:pt idx="107">
                  <c:v>55404460</c:v>
                </c:pt>
                <c:pt idx="108">
                  <c:v>54315106</c:v>
                </c:pt>
                <c:pt idx="109">
                  <c:v>56248441</c:v>
                </c:pt>
                <c:pt idx="110">
                  <c:v>55769631</c:v>
                </c:pt>
                <c:pt idx="111">
                  <c:v>57724601</c:v>
                </c:pt>
                <c:pt idx="112">
                  <c:v>53026469</c:v>
                </c:pt>
                <c:pt idx="113">
                  <c:v>59123032</c:v>
                </c:pt>
                <c:pt idx="114">
                  <c:v>61516019</c:v>
                </c:pt>
                <c:pt idx="115">
                  <c:v>58151200</c:v>
                </c:pt>
                <c:pt idx="116">
                  <c:v>60089919</c:v>
                </c:pt>
                <c:pt idx="117">
                  <c:v>61329241</c:v>
                </c:pt>
                <c:pt idx="118">
                  <c:v>66590197</c:v>
                </c:pt>
                <c:pt idx="119">
                  <c:v>67060266</c:v>
                </c:pt>
                <c:pt idx="120">
                  <c:v>55831828</c:v>
                </c:pt>
                <c:pt idx="121">
                  <c:v>61196773</c:v>
                </c:pt>
                <c:pt idx="122">
                  <c:v>61705607</c:v>
                </c:pt>
                <c:pt idx="123">
                  <c:v>58342114</c:v>
                </c:pt>
                <c:pt idx="124">
                  <c:v>65211587</c:v>
                </c:pt>
                <c:pt idx="125">
                  <c:v>65110285</c:v>
                </c:pt>
                <c:pt idx="126">
                  <c:v>66272452</c:v>
                </c:pt>
                <c:pt idx="127">
                  <c:v>60492589</c:v>
                </c:pt>
                <c:pt idx="128">
                  <c:v>73934304</c:v>
                </c:pt>
                <c:pt idx="129">
                  <c:v>77475301</c:v>
                </c:pt>
                <c:pt idx="130">
                  <c:v>90132466</c:v>
                </c:pt>
                <c:pt idx="131">
                  <c:v>75287424</c:v>
                </c:pt>
                <c:pt idx="132">
                  <c:v>74609582</c:v>
                </c:pt>
                <c:pt idx="133">
                  <c:v>70572254</c:v>
                </c:pt>
                <c:pt idx="134">
                  <c:v>70991446</c:v>
                </c:pt>
                <c:pt idx="135">
                  <c:v>73954497</c:v>
                </c:pt>
                <c:pt idx="136">
                  <c:v>72317851</c:v>
                </c:pt>
                <c:pt idx="137">
                  <c:v>65832902</c:v>
                </c:pt>
                <c:pt idx="138">
                  <c:v>72576103</c:v>
                </c:pt>
                <c:pt idx="139">
                  <c:v>67916410</c:v>
                </c:pt>
                <c:pt idx="140">
                  <c:v>64871355</c:v>
                </c:pt>
                <c:pt idx="141">
                  <c:v>65184135</c:v>
                </c:pt>
                <c:pt idx="142">
                  <c:v>69845175</c:v>
                </c:pt>
                <c:pt idx="143">
                  <c:v>65599685</c:v>
                </c:pt>
                <c:pt idx="144">
                  <c:v>61736072</c:v>
                </c:pt>
                <c:pt idx="145">
                  <c:v>62110219</c:v>
                </c:pt>
                <c:pt idx="146">
                  <c:v>59616784</c:v>
                </c:pt>
                <c:pt idx="147">
                  <c:v>56574123</c:v>
                </c:pt>
                <c:pt idx="148">
                  <c:v>57728517</c:v>
                </c:pt>
                <c:pt idx="149">
                  <c:v>58705502</c:v>
                </c:pt>
                <c:pt idx="150">
                  <c:v>55340752</c:v>
                </c:pt>
                <c:pt idx="151">
                  <c:v>56867108</c:v>
                </c:pt>
                <c:pt idx="152">
                  <c:v>56104440</c:v>
                </c:pt>
                <c:pt idx="153">
                  <c:v>54453009</c:v>
                </c:pt>
                <c:pt idx="154">
                  <c:v>56647257</c:v>
                </c:pt>
                <c:pt idx="155">
                  <c:v>56690565</c:v>
                </c:pt>
                <c:pt idx="156">
                  <c:v>60910096</c:v>
                </c:pt>
                <c:pt idx="157">
                  <c:v>58808520</c:v>
                </c:pt>
                <c:pt idx="158">
                  <c:v>51807391</c:v>
                </c:pt>
                <c:pt idx="159">
                  <c:v>56396815</c:v>
                </c:pt>
                <c:pt idx="160">
                  <c:v>56599232</c:v>
                </c:pt>
                <c:pt idx="161">
                  <c:v>56265465</c:v>
                </c:pt>
                <c:pt idx="162">
                  <c:v>57053730</c:v>
                </c:pt>
                <c:pt idx="163">
                  <c:v>57734026</c:v>
                </c:pt>
                <c:pt idx="164">
                  <c:v>57939353</c:v>
                </c:pt>
                <c:pt idx="165">
                  <c:v>58616525</c:v>
                </c:pt>
                <c:pt idx="166">
                  <c:v>59938507</c:v>
                </c:pt>
                <c:pt idx="167">
                  <c:v>63757943</c:v>
                </c:pt>
                <c:pt idx="168">
                  <c:v>63155464</c:v>
                </c:pt>
                <c:pt idx="169">
                  <c:v>61569227</c:v>
                </c:pt>
                <c:pt idx="170">
                  <c:v>62813140</c:v>
                </c:pt>
                <c:pt idx="171">
                  <c:v>64859570</c:v>
                </c:pt>
              </c:numCache>
            </c:numRef>
          </c:val>
          <c:extLst>
            <c:ext xmlns:c16="http://schemas.microsoft.com/office/drawing/2014/chart" uri="{C3380CC4-5D6E-409C-BE32-E72D297353CC}">
              <c16:uniqueId val="{00000001-2607-4594-924D-A7A362348187}"/>
            </c:ext>
          </c:extLst>
        </c:ser>
        <c:dLbls>
          <c:showLegendKey val="0"/>
          <c:showVal val="0"/>
          <c:showCatName val="0"/>
          <c:showSerName val="0"/>
          <c:showPercent val="0"/>
          <c:showBubbleSize val="0"/>
        </c:dLbls>
        <c:gapWidth val="10"/>
        <c:overlap val="100"/>
        <c:axId val="390034320"/>
        <c:axId val="390032656"/>
      </c:barChart>
      <c:lineChart>
        <c:grouping val="standard"/>
        <c:varyColors val="0"/>
        <c:ser>
          <c:idx val="2"/>
          <c:order val="2"/>
          <c:tx>
            <c:strRef>
              <c:f>Sheet1!$E$1</c:f>
              <c:strCache>
                <c:ptCount val="1"/>
                <c:pt idx="0">
                  <c:v>Value Sales</c:v>
                </c:pt>
              </c:strCache>
            </c:strRef>
          </c:tx>
          <c:spPr>
            <a:ln w="28575" cap="rnd">
              <a:solidFill>
                <a:schemeClr val="accent3"/>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Sheet1!$E$2:$E$173</c:f>
              <c:numCache>
                <c:formatCode>General</c:formatCode>
                <c:ptCount val="172"/>
                <c:pt idx="0">
                  <c:v>85583802</c:v>
                </c:pt>
                <c:pt idx="1">
                  <c:v>58030970</c:v>
                </c:pt>
                <c:pt idx="2">
                  <c:v>60054132</c:v>
                </c:pt>
                <c:pt idx="3">
                  <c:v>68051385</c:v>
                </c:pt>
                <c:pt idx="4">
                  <c:v>67083935</c:v>
                </c:pt>
                <c:pt idx="5">
                  <c:v>66130940</c:v>
                </c:pt>
                <c:pt idx="6">
                  <c:v>69514485</c:v>
                </c:pt>
                <c:pt idx="7">
                  <c:v>71199139</c:v>
                </c:pt>
                <c:pt idx="8">
                  <c:v>73039428</c:v>
                </c:pt>
                <c:pt idx="9">
                  <c:v>73906241</c:v>
                </c:pt>
                <c:pt idx="10">
                  <c:v>76073500</c:v>
                </c:pt>
                <c:pt idx="11">
                  <c:v>73938938</c:v>
                </c:pt>
                <c:pt idx="12">
                  <c:v>74696040</c:v>
                </c:pt>
                <c:pt idx="13">
                  <c:v>74956355</c:v>
                </c:pt>
                <c:pt idx="14">
                  <c:v>76745302</c:v>
                </c:pt>
                <c:pt idx="15">
                  <c:v>75325403</c:v>
                </c:pt>
                <c:pt idx="16">
                  <c:v>75346506</c:v>
                </c:pt>
                <c:pt idx="17">
                  <c:v>80699253</c:v>
                </c:pt>
                <c:pt idx="18">
                  <c:v>76341851</c:v>
                </c:pt>
                <c:pt idx="19">
                  <c:v>74751123</c:v>
                </c:pt>
                <c:pt idx="20">
                  <c:v>76176291</c:v>
                </c:pt>
                <c:pt idx="21">
                  <c:v>77134024</c:v>
                </c:pt>
                <c:pt idx="22">
                  <c:v>81291501</c:v>
                </c:pt>
                <c:pt idx="23">
                  <c:v>80531615</c:v>
                </c:pt>
                <c:pt idx="24">
                  <c:v>101353525</c:v>
                </c:pt>
                <c:pt idx="25">
                  <c:v>79818977</c:v>
                </c:pt>
                <c:pt idx="26">
                  <c:v>95002218</c:v>
                </c:pt>
                <c:pt idx="27">
                  <c:v>116767921</c:v>
                </c:pt>
                <c:pt idx="28">
                  <c:v>96033385</c:v>
                </c:pt>
                <c:pt idx="29">
                  <c:v>80968099</c:v>
                </c:pt>
                <c:pt idx="30">
                  <c:v>82018590</c:v>
                </c:pt>
                <c:pt idx="31">
                  <c:v>108444233</c:v>
                </c:pt>
                <c:pt idx="32">
                  <c:v>87151037</c:v>
                </c:pt>
                <c:pt idx="33">
                  <c:v>87755029</c:v>
                </c:pt>
                <c:pt idx="34">
                  <c:v>82932510</c:v>
                </c:pt>
                <c:pt idx="35">
                  <c:v>83822367</c:v>
                </c:pt>
                <c:pt idx="36">
                  <c:v>97992970</c:v>
                </c:pt>
                <c:pt idx="37">
                  <c:v>82341930</c:v>
                </c:pt>
                <c:pt idx="38">
                  <c:v>77309988</c:v>
                </c:pt>
                <c:pt idx="39">
                  <c:v>75758625</c:v>
                </c:pt>
                <c:pt idx="40">
                  <c:v>73791140</c:v>
                </c:pt>
                <c:pt idx="41">
                  <c:v>67754647</c:v>
                </c:pt>
                <c:pt idx="42">
                  <c:v>69685175</c:v>
                </c:pt>
                <c:pt idx="43">
                  <c:v>70877850</c:v>
                </c:pt>
                <c:pt idx="44">
                  <c:v>69725818</c:v>
                </c:pt>
                <c:pt idx="45">
                  <c:v>68655401</c:v>
                </c:pt>
                <c:pt idx="46">
                  <c:v>71047465</c:v>
                </c:pt>
                <c:pt idx="47">
                  <c:v>68492727</c:v>
                </c:pt>
                <c:pt idx="48">
                  <c:v>68174272</c:v>
                </c:pt>
                <c:pt idx="49">
                  <c:v>68865383</c:v>
                </c:pt>
                <c:pt idx="50">
                  <c:v>68246592</c:v>
                </c:pt>
                <c:pt idx="51">
                  <c:v>70106730</c:v>
                </c:pt>
                <c:pt idx="52">
                  <c:v>79984267</c:v>
                </c:pt>
                <c:pt idx="53">
                  <c:v>57748140</c:v>
                </c:pt>
                <c:pt idx="54">
                  <c:v>63460717</c:v>
                </c:pt>
                <c:pt idx="55">
                  <c:v>69073111</c:v>
                </c:pt>
                <c:pt idx="56">
                  <c:v>67888787</c:v>
                </c:pt>
                <c:pt idx="57">
                  <c:v>67223171</c:v>
                </c:pt>
                <c:pt idx="58">
                  <c:v>69455937</c:v>
                </c:pt>
                <c:pt idx="59">
                  <c:v>69997556</c:v>
                </c:pt>
                <c:pt idx="60">
                  <c:v>68793069</c:v>
                </c:pt>
                <c:pt idx="61">
                  <c:v>70097390</c:v>
                </c:pt>
                <c:pt idx="62">
                  <c:v>87832271</c:v>
                </c:pt>
                <c:pt idx="63">
                  <c:v>77818033</c:v>
                </c:pt>
                <c:pt idx="64">
                  <c:v>93360680</c:v>
                </c:pt>
                <c:pt idx="65">
                  <c:v>93893191</c:v>
                </c:pt>
                <c:pt idx="66">
                  <c:v>68790210</c:v>
                </c:pt>
                <c:pt idx="67">
                  <c:v>70381847</c:v>
                </c:pt>
                <c:pt idx="68">
                  <c:v>78253551</c:v>
                </c:pt>
                <c:pt idx="69">
                  <c:v>70670886</c:v>
                </c:pt>
                <c:pt idx="70">
                  <c:v>77473509</c:v>
                </c:pt>
                <c:pt idx="71">
                  <c:v>72252729</c:v>
                </c:pt>
                <c:pt idx="72">
                  <c:v>77808897</c:v>
                </c:pt>
                <c:pt idx="73">
                  <c:v>75232513</c:v>
                </c:pt>
                <c:pt idx="74">
                  <c:v>80501907</c:v>
                </c:pt>
                <c:pt idx="75">
                  <c:v>86651718</c:v>
                </c:pt>
                <c:pt idx="76">
                  <c:v>78366099</c:v>
                </c:pt>
                <c:pt idx="77">
                  <c:v>78021358</c:v>
                </c:pt>
                <c:pt idx="78">
                  <c:v>83500895</c:v>
                </c:pt>
                <c:pt idx="79">
                  <c:v>93303815</c:v>
                </c:pt>
                <c:pt idx="80">
                  <c:v>82574785</c:v>
                </c:pt>
                <c:pt idx="81">
                  <c:v>76225457</c:v>
                </c:pt>
                <c:pt idx="82">
                  <c:v>78546201</c:v>
                </c:pt>
                <c:pt idx="83">
                  <c:v>82739940</c:v>
                </c:pt>
                <c:pt idx="84">
                  <c:v>89730196</c:v>
                </c:pt>
                <c:pt idx="85">
                  <c:v>97114163</c:v>
                </c:pt>
                <c:pt idx="86">
                  <c:v>105796590</c:v>
                </c:pt>
                <c:pt idx="87">
                  <c:v>94323485</c:v>
                </c:pt>
                <c:pt idx="88">
                  <c:v>81365702</c:v>
                </c:pt>
                <c:pt idx="89">
                  <c:v>77928235</c:v>
                </c:pt>
                <c:pt idx="90">
                  <c:v>78265007</c:v>
                </c:pt>
                <c:pt idx="91">
                  <c:v>84401107</c:v>
                </c:pt>
                <c:pt idx="92">
                  <c:v>77293698</c:v>
                </c:pt>
                <c:pt idx="93">
                  <c:v>66774391</c:v>
                </c:pt>
                <c:pt idx="94">
                  <c:v>72452386</c:v>
                </c:pt>
                <c:pt idx="95">
                  <c:v>67414770</c:v>
                </c:pt>
                <c:pt idx="96">
                  <c:v>68183520</c:v>
                </c:pt>
                <c:pt idx="97">
                  <c:v>70090394</c:v>
                </c:pt>
                <c:pt idx="98">
                  <c:v>68528925</c:v>
                </c:pt>
                <c:pt idx="99">
                  <c:v>67530105</c:v>
                </c:pt>
                <c:pt idx="100">
                  <c:v>67869245</c:v>
                </c:pt>
                <c:pt idx="101">
                  <c:v>65843807</c:v>
                </c:pt>
                <c:pt idx="102">
                  <c:v>63976487</c:v>
                </c:pt>
                <c:pt idx="103">
                  <c:v>68884281</c:v>
                </c:pt>
                <c:pt idx="104">
                  <c:v>73837702</c:v>
                </c:pt>
                <c:pt idx="105">
                  <c:v>56133386</c:v>
                </c:pt>
                <c:pt idx="106">
                  <c:v>58076498</c:v>
                </c:pt>
                <c:pt idx="107">
                  <c:v>65986549</c:v>
                </c:pt>
                <c:pt idx="108">
                  <c:v>64779000</c:v>
                </c:pt>
                <c:pt idx="109">
                  <c:v>66581553</c:v>
                </c:pt>
                <c:pt idx="110">
                  <c:v>66440685</c:v>
                </c:pt>
                <c:pt idx="111">
                  <c:v>67745979</c:v>
                </c:pt>
                <c:pt idx="112">
                  <c:v>61044852</c:v>
                </c:pt>
                <c:pt idx="113">
                  <c:v>69546730</c:v>
                </c:pt>
                <c:pt idx="114">
                  <c:v>72805918</c:v>
                </c:pt>
                <c:pt idx="115">
                  <c:v>71686040</c:v>
                </c:pt>
                <c:pt idx="116">
                  <c:v>69952569</c:v>
                </c:pt>
                <c:pt idx="117">
                  <c:v>69302173</c:v>
                </c:pt>
                <c:pt idx="118">
                  <c:v>79400516</c:v>
                </c:pt>
                <c:pt idx="119">
                  <c:v>80171422</c:v>
                </c:pt>
                <c:pt idx="120">
                  <c:v>65291989</c:v>
                </c:pt>
                <c:pt idx="121">
                  <c:v>70779034</c:v>
                </c:pt>
                <c:pt idx="122">
                  <c:v>72125275</c:v>
                </c:pt>
                <c:pt idx="123">
                  <c:v>69547199</c:v>
                </c:pt>
                <c:pt idx="124">
                  <c:v>75833505</c:v>
                </c:pt>
                <c:pt idx="125">
                  <c:v>74823615</c:v>
                </c:pt>
                <c:pt idx="126">
                  <c:v>80692116</c:v>
                </c:pt>
                <c:pt idx="127">
                  <c:v>68934806</c:v>
                </c:pt>
                <c:pt idx="128">
                  <c:v>87116603</c:v>
                </c:pt>
                <c:pt idx="129">
                  <c:v>89916606</c:v>
                </c:pt>
                <c:pt idx="130">
                  <c:v>109245729</c:v>
                </c:pt>
                <c:pt idx="131">
                  <c:v>90159629</c:v>
                </c:pt>
                <c:pt idx="132">
                  <c:v>89281213</c:v>
                </c:pt>
                <c:pt idx="133">
                  <c:v>81752497</c:v>
                </c:pt>
                <c:pt idx="134">
                  <c:v>82754007</c:v>
                </c:pt>
                <c:pt idx="135">
                  <c:v>85444793</c:v>
                </c:pt>
                <c:pt idx="136">
                  <c:v>85393755</c:v>
                </c:pt>
                <c:pt idx="137">
                  <c:v>76566324</c:v>
                </c:pt>
                <c:pt idx="138">
                  <c:v>82309425</c:v>
                </c:pt>
                <c:pt idx="139">
                  <c:v>77387143</c:v>
                </c:pt>
                <c:pt idx="140">
                  <c:v>75119857</c:v>
                </c:pt>
                <c:pt idx="141">
                  <c:v>75725286</c:v>
                </c:pt>
                <c:pt idx="142">
                  <c:v>80647738</c:v>
                </c:pt>
                <c:pt idx="143">
                  <c:v>75751734</c:v>
                </c:pt>
                <c:pt idx="144">
                  <c:v>73101601</c:v>
                </c:pt>
                <c:pt idx="145">
                  <c:v>74577790</c:v>
                </c:pt>
                <c:pt idx="146">
                  <c:v>70291795</c:v>
                </c:pt>
                <c:pt idx="147">
                  <c:v>66298115</c:v>
                </c:pt>
                <c:pt idx="148">
                  <c:v>65725461</c:v>
                </c:pt>
                <c:pt idx="149">
                  <c:v>67652085</c:v>
                </c:pt>
                <c:pt idx="150">
                  <c:v>64237606</c:v>
                </c:pt>
                <c:pt idx="151">
                  <c:v>65208744</c:v>
                </c:pt>
                <c:pt idx="152">
                  <c:v>65156549</c:v>
                </c:pt>
                <c:pt idx="153">
                  <c:v>64610080</c:v>
                </c:pt>
                <c:pt idx="154">
                  <c:v>64647876</c:v>
                </c:pt>
                <c:pt idx="155">
                  <c:v>64710131</c:v>
                </c:pt>
                <c:pt idx="156">
                  <c:v>71500963</c:v>
                </c:pt>
                <c:pt idx="157">
                  <c:v>69251930</c:v>
                </c:pt>
                <c:pt idx="158">
                  <c:v>59660905</c:v>
                </c:pt>
                <c:pt idx="159">
                  <c:v>68374751</c:v>
                </c:pt>
                <c:pt idx="160">
                  <c:v>66144288</c:v>
                </c:pt>
                <c:pt idx="161">
                  <c:v>66017058</c:v>
                </c:pt>
                <c:pt idx="162">
                  <c:v>66874583</c:v>
                </c:pt>
                <c:pt idx="163">
                  <c:v>67452117</c:v>
                </c:pt>
                <c:pt idx="164">
                  <c:v>68009161</c:v>
                </c:pt>
                <c:pt idx="165">
                  <c:v>68740212</c:v>
                </c:pt>
                <c:pt idx="166">
                  <c:v>70386031</c:v>
                </c:pt>
                <c:pt idx="167">
                  <c:v>74458559</c:v>
                </c:pt>
                <c:pt idx="168">
                  <c:v>75534529</c:v>
                </c:pt>
                <c:pt idx="169">
                  <c:v>73322739</c:v>
                </c:pt>
                <c:pt idx="170">
                  <c:v>74607541</c:v>
                </c:pt>
                <c:pt idx="171">
                  <c:v>75698060</c:v>
                </c:pt>
              </c:numCache>
            </c:numRef>
          </c:val>
          <c:smooth val="0"/>
          <c:extLst>
            <c:ext xmlns:c16="http://schemas.microsoft.com/office/drawing/2014/chart" uri="{C3380CC4-5D6E-409C-BE32-E72D297353CC}">
              <c16:uniqueId val="{00000002-2607-4594-924D-A7A362348187}"/>
            </c:ext>
          </c:extLst>
        </c:ser>
        <c:ser>
          <c:idx val="3"/>
          <c:order val="3"/>
          <c:tx>
            <c:strRef>
              <c:f>Sheet1!$B$1</c:f>
              <c:strCache>
                <c:ptCount val="1"/>
                <c:pt idx="0">
                  <c:v>Base Sales</c:v>
                </c:pt>
              </c:strCache>
            </c:strRef>
          </c:tx>
          <c:spPr>
            <a:ln w="25400">
              <a:solidFill>
                <a:schemeClr val="tx2"/>
              </a:solidFill>
              <a:prstDash val="sysDot"/>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Sheet1!$B$2:$B$173</c:f>
              <c:numCache>
                <c:formatCode>General</c:formatCode>
                <c:ptCount val="172"/>
                <c:pt idx="0">
                  <c:v>75779549</c:v>
                </c:pt>
                <c:pt idx="1">
                  <c:v>52373438</c:v>
                </c:pt>
                <c:pt idx="2">
                  <c:v>53775159</c:v>
                </c:pt>
                <c:pt idx="3">
                  <c:v>61893100</c:v>
                </c:pt>
                <c:pt idx="4">
                  <c:v>60496141</c:v>
                </c:pt>
                <c:pt idx="5">
                  <c:v>59283439</c:v>
                </c:pt>
                <c:pt idx="6">
                  <c:v>61118217</c:v>
                </c:pt>
                <c:pt idx="7">
                  <c:v>62959210</c:v>
                </c:pt>
                <c:pt idx="8">
                  <c:v>64995210</c:v>
                </c:pt>
                <c:pt idx="9">
                  <c:v>66236993</c:v>
                </c:pt>
                <c:pt idx="10">
                  <c:v>67994274</c:v>
                </c:pt>
                <c:pt idx="11">
                  <c:v>66971501</c:v>
                </c:pt>
                <c:pt idx="12">
                  <c:v>66978398</c:v>
                </c:pt>
                <c:pt idx="13">
                  <c:v>68344162</c:v>
                </c:pt>
                <c:pt idx="14">
                  <c:v>68946268</c:v>
                </c:pt>
                <c:pt idx="15">
                  <c:v>69164522</c:v>
                </c:pt>
                <c:pt idx="16">
                  <c:v>68959606</c:v>
                </c:pt>
                <c:pt idx="17">
                  <c:v>72084197</c:v>
                </c:pt>
                <c:pt idx="18">
                  <c:v>69753193</c:v>
                </c:pt>
                <c:pt idx="19">
                  <c:v>68333362</c:v>
                </c:pt>
                <c:pt idx="20">
                  <c:v>67935806</c:v>
                </c:pt>
                <c:pt idx="21">
                  <c:v>68679469</c:v>
                </c:pt>
                <c:pt idx="22">
                  <c:v>70211248</c:v>
                </c:pt>
                <c:pt idx="23">
                  <c:v>73067269</c:v>
                </c:pt>
                <c:pt idx="24">
                  <c:v>91817335</c:v>
                </c:pt>
                <c:pt idx="25">
                  <c:v>73180158</c:v>
                </c:pt>
                <c:pt idx="26">
                  <c:v>84432273</c:v>
                </c:pt>
                <c:pt idx="27">
                  <c:v>106837500</c:v>
                </c:pt>
                <c:pt idx="28">
                  <c:v>83820619</c:v>
                </c:pt>
                <c:pt idx="29">
                  <c:v>71235027</c:v>
                </c:pt>
                <c:pt idx="30">
                  <c:v>73288753</c:v>
                </c:pt>
                <c:pt idx="31">
                  <c:v>96040967</c:v>
                </c:pt>
                <c:pt idx="32">
                  <c:v>78100069</c:v>
                </c:pt>
                <c:pt idx="33">
                  <c:v>76570933</c:v>
                </c:pt>
                <c:pt idx="34">
                  <c:v>72575680</c:v>
                </c:pt>
                <c:pt idx="35">
                  <c:v>76912089</c:v>
                </c:pt>
                <c:pt idx="36">
                  <c:v>88420140</c:v>
                </c:pt>
                <c:pt idx="37">
                  <c:v>74384135</c:v>
                </c:pt>
                <c:pt idx="38">
                  <c:v>69873780</c:v>
                </c:pt>
                <c:pt idx="39">
                  <c:v>69480318</c:v>
                </c:pt>
                <c:pt idx="40">
                  <c:v>68290051</c:v>
                </c:pt>
                <c:pt idx="41">
                  <c:v>62466187</c:v>
                </c:pt>
                <c:pt idx="42">
                  <c:v>63188328</c:v>
                </c:pt>
                <c:pt idx="43">
                  <c:v>65144196</c:v>
                </c:pt>
                <c:pt idx="44">
                  <c:v>64863250</c:v>
                </c:pt>
                <c:pt idx="45">
                  <c:v>62775626</c:v>
                </c:pt>
                <c:pt idx="46">
                  <c:v>64222964</c:v>
                </c:pt>
                <c:pt idx="47">
                  <c:v>62026251</c:v>
                </c:pt>
                <c:pt idx="48">
                  <c:v>61667576</c:v>
                </c:pt>
                <c:pt idx="49">
                  <c:v>62857119</c:v>
                </c:pt>
                <c:pt idx="50">
                  <c:v>62122854</c:v>
                </c:pt>
                <c:pt idx="51">
                  <c:v>62775965</c:v>
                </c:pt>
                <c:pt idx="52">
                  <c:v>71557782</c:v>
                </c:pt>
                <c:pt idx="53">
                  <c:v>50517724</c:v>
                </c:pt>
                <c:pt idx="54">
                  <c:v>57710140</c:v>
                </c:pt>
                <c:pt idx="55">
                  <c:v>61387139</c:v>
                </c:pt>
                <c:pt idx="56">
                  <c:v>61560385</c:v>
                </c:pt>
                <c:pt idx="57">
                  <c:v>59885857</c:v>
                </c:pt>
                <c:pt idx="58">
                  <c:v>61105645</c:v>
                </c:pt>
                <c:pt idx="59">
                  <c:v>62103011</c:v>
                </c:pt>
                <c:pt idx="60">
                  <c:v>62005973</c:v>
                </c:pt>
                <c:pt idx="61">
                  <c:v>63419114</c:v>
                </c:pt>
                <c:pt idx="62">
                  <c:v>73546292</c:v>
                </c:pt>
                <c:pt idx="63">
                  <c:v>68076146</c:v>
                </c:pt>
                <c:pt idx="64">
                  <c:v>76901239</c:v>
                </c:pt>
                <c:pt idx="65">
                  <c:v>78627167</c:v>
                </c:pt>
                <c:pt idx="66">
                  <c:v>61226839</c:v>
                </c:pt>
                <c:pt idx="67">
                  <c:v>65024685</c:v>
                </c:pt>
                <c:pt idx="68">
                  <c:v>71767279</c:v>
                </c:pt>
                <c:pt idx="69">
                  <c:v>65921231</c:v>
                </c:pt>
                <c:pt idx="70">
                  <c:v>70501955</c:v>
                </c:pt>
                <c:pt idx="71">
                  <c:v>66362616</c:v>
                </c:pt>
                <c:pt idx="72">
                  <c:v>69366706</c:v>
                </c:pt>
                <c:pt idx="73">
                  <c:v>66875712</c:v>
                </c:pt>
                <c:pt idx="74">
                  <c:v>71097641</c:v>
                </c:pt>
                <c:pt idx="75">
                  <c:v>77446213</c:v>
                </c:pt>
                <c:pt idx="76">
                  <c:v>71315684</c:v>
                </c:pt>
                <c:pt idx="77">
                  <c:v>70989197</c:v>
                </c:pt>
                <c:pt idx="78">
                  <c:v>74202496</c:v>
                </c:pt>
                <c:pt idx="79">
                  <c:v>82321771</c:v>
                </c:pt>
                <c:pt idx="80">
                  <c:v>74418148</c:v>
                </c:pt>
                <c:pt idx="81">
                  <c:v>70587818</c:v>
                </c:pt>
                <c:pt idx="82">
                  <c:v>72331921</c:v>
                </c:pt>
                <c:pt idx="83">
                  <c:v>74873938</c:v>
                </c:pt>
                <c:pt idx="84">
                  <c:v>78418421</c:v>
                </c:pt>
                <c:pt idx="85">
                  <c:v>85106621</c:v>
                </c:pt>
                <c:pt idx="86">
                  <c:v>96952128</c:v>
                </c:pt>
                <c:pt idx="87">
                  <c:v>85170764</c:v>
                </c:pt>
                <c:pt idx="88">
                  <c:v>71838097</c:v>
                </c:pt>
                <c:pt idx="89">
                  <c:v>69444505</c:v>
                </c:pt>
                <c:pt idx="90">
                  <c:v>71005119</c:v>
                </c:pt>
                <c:pt idx="91">
                  <c:v>75414655</c:v>
                </c:pt>
                <c:pt idx="92">
                  <c:v>70672286</c:v>
                </c:pt>
                <c:pt idx="93">
                  <c:v>60859051</c:v>
                </c:pt>
                <c:pt idx="94">
                  <c:v>66682625</c:v>
                </c:pt>
                <c:pt idx="95">
                  <c:v>61802952</c:v>
                </c:pt>
                <c:pt idx="96">
                  <c:v>62655753</c:v>
                </c:pt>
                <c:pt idx="97">
                  <c:v>64404827</c:v>
                </c:pt>
                <c:pt idx="98">
                  <c:v>61724639</c:v>
                </c:pt>
                <c:pt idx="99">
                  <c:v>60787246</c:v>
                </c:pt>
                <c:pt idx="100">
                  <c:v>60801297</c:v>
                </c:pt>
                <c:pt idx="101">
                  <c:v>60249232</c:v>
                </c:pt>
                <c:pt idx="102">
                  <c:v>59733378</c:v>
                </c:pt>
                <c:pt idx="103">
                  <c:v>61162299</c:v>
                </c:pt>
                <c:pt idx="104">
                  <c:v>62577924</c:v>
                </c:pt>
                <c:pt idx="105">
                  <c:v>51159723</c:v>
                </c:pt>
                <c:pt idx="106">
                  <c:v>53100136</c:v>
                </c:pt>
                <c:pt idx="107">
                  <c:v>57580816</c:v>
                </c:pt>
                <c:pt idx="108">
                  <c:v>56213172</c:v>
                </c:pt>
                <c:pt idx="109">
                  <c:v>58746956</c:v>
                </c:pt>
                <c:pt idx="110">
                  <c:v>57536982</c:v>
                </c:pt>
                <c:pt idx="111">
                  <c:v>59865294</c:v>
                </c:pt>
                <c:pt idx="112">
                  <c:v>53680714</c:v>
                </c:pt>
                <c:pt idx="113">
                  <c:v>59594637</c:v>
                </c:pt>
                <c:pt idx="114">
                  <c:v>62347253</c:v>
                </c:pt>
                <c:pt idx="115">
                  <c:v>60676168</c:v>
                </c:pt>
                <c:pt idx="116">
                  <c:v>61176450</c:v>
                </c:pt>
                <c:pt idx="117">
                  <c:v>62541482</c:v>
                </c:pt>
                <c:pt idx="118">
                  <c:v>65745592</c:v>
                </c:pt>
                <c:pt idx="119">
                  <c:v>68424655</c:v>
                </c:pt>
                <c:pt idx="120">
                  <c:v>58904825</c:v>
                </c:pt>
                <c:pt idx="121">
                  <c:v>64826742</c:v>
                </c:pt>
                <c:pt idx="122">
                  <c:v>65752860</c:v>
                </c:pt>
                <c:pt idx="123">
                  <c:v>62864727</c:v>
                </c:pt>
                <c:pt idx="124">
                  <c:v>66365796</c:v>
                </c:pt>
                <c:pt idx="125">
                  <c:v>66453132</c:v>
                </c:pt>
                <c:pt idx="126">
                  <c:v>68007716</c:v>
                </c:pt>
                <c:pt idx="127">
                  <c:v>61763135</c:v>
                </c:pt>
                <c:pt idx="128">
                  <c:v>79615099</c:v>
                </c:pt>
                <c:pt idx="129">
                  <c:v>79590327</c:v>
                </c:pt>
                <c:pt idx="130">
                  <c:v>97861968</c:v>
                </c:pt>
                <c:pt idx="131">
                  <c:v>80193430</c:v>
                </c:pt>
                <c:pt idx="132">
                  <c:v>79171256</c:v>
                </c:pt>
                <c:pt idx="133">
                  <c:v>74599546</c:v>
                </c:pt>
                <c:pt idx="134">
                  <c:v>75249296</c:v>
                </c:pt>
                <c:pt idx="135">
                  <c:v>77434757</c:v>
                </c:pt>
                <c:pt idx="136">
                  <c:v>76191130</c:v>
                </c:pt>
                <c:pt idx="137">
                  <c:v>70311879</c:v>
                </c:pt>
                <c:pt idx="138">
                  <c:v>75309357</c:v>
                </c:pt>
                <c:pt idx="139">
                  <c:v>71128030</c:v>
                </c:pt>
                <c:pt idx="140">
                  <c:v>68480484</c:v>
                </c:pt>
                <c:pt idx="141">
                  <c:v>68718914</c:v>
                </c:pt>
                <c:pt idx="142">
                  <c:v>71802486</c:v>
                </c:pt>
                <c:pt idx="143">
                  <c:v>68848664</c:v>
                </c:pt>
                <c:pt idx="144">
                  <c:v>65776146</c:v>
                </c:pt>
                <c:pt idx="145">
                  <c:v>67260944</c:v>
                </c:pt>
                <c:pt idx="146">
                  <c:v>64001018</c:v>
                </c:pt>
                <c:pt idx="147">
                  <c:v>59191921</c:v>
                </c:pt>
                <c:pt idx="148">
                  <c:v>59480381</c:v>
                </c:pt>
                <c:pt idx="149">
                  <c:v>58294077</c:v>
                </c:pt>
                <c:pt idx="150">
                  <c:v>55197296</c:v>
                </c:pt>
                <c:pt idx="151">
                  <c:v>56401001</c:v>
                </c:pt>
                <c:pt idx="152">
                  <c:v>57196874</c:v>
                </c:pt>
                <c:pt idx="153">
                  <c:v>56966974</c:v>
                </c:pt>
                <c:pt idx="154">
                  <c:v>58350206</c:v>
                </c:pt>
                <c:pt idx="155">
                  <c:v>58862659</c:v>
                </c:pt>
                <c:pt idx="156">
                  <c:v>61777013</c:v>
                </c:pt>
                <c:pt idx="157">
                  <c:v>61243999</c:v>
                </c:pt>
                <c:pt idx="158">
                  <c:v>52740357</c:v>
                </c:pt>
                <c:pt idx="159">
                  <c:v>59979121</c:v>
                </c:pt>
                <c:pt idx="160">
                  <c:v>60032369</c:v>
                </c:pt>
                <c:pt idx="161">
                  <c:v>59352100</c:v>
                </c:pt>
                <c:pt idx="162">
                  <c:v>60422060</c:v>
                </c:pt>
                <c:pt idx="163">
                  <c:v>59971503</c:v>
                </c:pt>
                <c:pt idx="164">
                  <c:v>60117934</c:v>
                </c:pt>
                <c:pt idx="165">
                  <c:v>60711665</c:v>
                </c:pt>
                <c:pt idx="166">
                  <c:v>62108476</c:v>
                </c:pt>
                <c:pt idx="167">
                  <c:v>63294368</c:v>
                </c:pt>
                <c:pt idx="168">
                  <c:v>64082360</c:v>
                </c:pt>
                <c:pt idx="169">
                  <c:v>59176434</c:v>
                </c:pt>
                <c:pt idx="170">
                  <c:v>60537655</c:v>
                </c:pt>
                <c:pt idx="171">
                  <c:v>62837542</c:v>
                </c:pt>
              </c:numCache>
            </c:numRef>
          </c:val>
          <c:smooth val="0"/>
          <c:extLst>
            <c:ext xmlns:c16="http://schemas.microsoft.com/office/drawing/2014/chart" uri="{C3380CC4-5D6E-409C-BE32-E72D297353CC}">
              <c16:uniqueId val="{00000003-2607-4594-924D-A7A362348187}"/>
            </c:ext>
          </c:extLst>
        </c:ser>
        <c:dLbls>
          <c:showLegendKey val="0"/>
          <c:showVal val="0"/>
          <c:showCatName val="0"/>
          <c:showSerName val="0"/>
          <c:showPercent val="0"/>
          <c:showBubbleSize val="0"/>
        </c:dLbls>
        <c:marker val="1"/>
        <c:smooth val="0"/>
        <c:axId val="390034320"/>
        <c:axId val="390032656"/>
      </c:lineChart>
      <c:lineChart>
        <c:grouping val="standard"/>
        <c:varyColors val="0"/>
        <c:ser>
          <c:idx val="4"/>
          <c:order val="4"/>
          <c:tx>
            <c:strRef>
              <c:f>Sheet1!$F$1</c:f>
              <c:strCache>
                <c:ptCount val="1"/>
                <c:pt idx="0">
                  <c:v>% Promo Value</c:v>
                </c:pt>
              </c:strCache>
            </c:strRef>
          </c:tx>
          <c:spPr>
            <a:ln w="28575" cap="rnd">
              <a:solidFill>
                <a:schemeClr val="accent5"/>
              </a:solidFill>
              <a:round/>
            </a:ln>
            <a:effectLst/>
          </c:spPr>
          <c:marker>
            <c:symbol val="none"/>
          </c:marker>
          <c:cat>
            <c:strRef>
              <c:f>Sheet1!$A$2:$A$173</c:f>
              <c:strCache>
                <c:ptCount val="172"/>
                <c:pt idx="0">
                  <c:v>23-Dec-18</c:v>
                </c:pt>
                <c:pt idx="1">
                  <c:v>30-Dec-18</c:v>
                </c:pt>
                <c:pt idx="2">
                  <c:v>06-Jan-19</c:v>
                </c:pt>
                <c:pt idx="3">
                  <c:v>13-Jan-19</c:v>
                </c:pt>
                <c:pt idx="4">
                  <c:v>20-Jan-19</c:v>
                </c:pt>
                <c:pt idx="5">
                  <c:v>27-Jan-19</c:v>
                </c:pt>
                <c:pt idx="6">
                  <c:v>03-Feb-19</c:v>
                </c:pt>
                <c:pt idx="7">
                  <c:v>10-Feb-19</c:v>
                </c:pt>
                <c:pt idx="8">
                  <c:v>17-Feb-19</c:v>
                </c:pt>
                <c:pt idx="9">
                  <c:v>24-Feb-19</c:v>
                </c:pt>
                <c:pt idx="10">
                  <c:v>03-Mar-19</c:v>
                </c:pt>
                <c:pt idx="11">
                  <c:v>10-Mar-19</c:v>
                </c:pt>
                <c:pt idx="12">
                  <c:v>17-Mar-19</c:v>
                </c:pt>
                <c:pt idx="13">
                  <c:v>24-Mar-19</c:v>
                </c:pt>
                <c:pt idx="14">
                  <c:v>31-Mar-19</c:v>
                </c:pt>
                <c:pt idx="15">
                  <c:v>07-Apr-19</c:v>
                </c:pt>
                <c:pt idx="16">
                  <c:v>14-Apr-19</c:v>
                </c:pt>
                <c:pt idx="17">
                  <c:v>21-Apr-19</c:v>
                </c:pt>
                <c:pt idx="18">
                  <c:v>28-Apr-19</c:v>
                </c:pt>
                <c:pt idx="19">
                  <c:v>5 May, 2019</c:v>
                </c:pt>
                <c:pt idx="20">
                  <c:v>12 May, 2019</c:v>
                </c:pt>
                <c:pt idx="21">
                  <c:v>19 May, 2019</c:v>
                </c:pt>
                <c:pt idx="22">
                  <c:v>26 May, 2019</c:v>
                </c:pt>
                <c:pt idx="23">
                  <c:v>02-Jun-19</c:v>
                </c:pt>
                <c:pt idx="24">
                  <c:v>09-Jun-19</c:v>
                </c:pt>
                <c:pt idx="25">
                  <c:v>16-Jun-19</c:v>
                </c:pt>
                <c:pt idx="26">
                  <c:v>23-Jun-19</c:v>
                </c:pt>
                <c:pt idx="27">
                  <c:v>30-Jun-19</c:v>
                </c:pt>
                <c:pt idx="28">
                  <c:v>07-Jul-19</c:v>
                </c:pt>
                <c:pt idx="29">
                  <c:v>14-Jul-19</c:v>
                </c:pt>
                <c:pt idx="30">
                  <c:v>21-Jul-19</c:v>
                </c:pt>
                <c:pt idx="31">
                  <c:v>28-Jul-19</c:v>
                </c:pt>
                <c:pt idx="32">
                  <c:v>04-Aug-19</c:v>
                </c:pt>
                <c:pt idx="33">
                  <c:v>11-Aug-19</c:v>
                </c:pt>
                <c:pt idx="34">
                  <c:v>18-Aug-19</c:v>
                </c:pt>
                <c:pt idx="35">
                  <c:v>25-Aug-19</c:v>
                </c:pt>
                <c:pt idx="36">
                  <c:v>01-Sep-19</c:v>
                </c:pt>
                <c:pt idx="37">
                  <c:v>08-Sep-19</c:v>
                </c:pt>
                <c:pt idx="38">
                  <c:v>15-Sep-19</c:v>
                </c:pt>
                <c:pt idx="39">
                  <c:v>22-Sep-19</c:v>
                </c:pt>
                <c:pt idx="40">
                  <c:v>29-Sep-19</c:v>
                </c:pt>
                <c:pt idx="41">
                  <c:v>06-Oct-19</c:v>
                </c:pt>
                <c:pt idx="42">
                  <c:v>13-Oct-19</c:v>
                </c:pt>
                <c:pt idx="43">
                  <c:v>20-Oct-19</c:v>
                </c:pt>
                <c:pt idx="44">
                  <c:v>27-Oct-19</c:v>
                </c:pt>
                <c:pt idx="45">
                  <c:v>03-Nov-19</c:v>
                </c:pt>
                <c:pt idx="46">
                  <c:v>10-Nov-19</c:v>
                </c:pt>
                <c:pt idx="47">
                  <c:v>17-Nov-19</c:v>
                </c:pt>
                <c:pt idx="48">
                  <c:v>24-Nov-19</c:v>
                </c:pt>
                <c:pt idx="49">
                  <c:v>01-Dec-19</c:v>
                </c:pt>
                <c:pt idx="50">
                  <c:v>08-Dec-19</c:v>
                </c:pt>
                <c:pt idx="51">
                  <c:v>15-Dec-19</c:v>
                </c:pt>
                <c:pt idx="52">
                  <c:v>22-Dec-19</c:v>
                </c:pt>
                <c:pt idx="53">
                  <c:v>29-Dec-19</c:v>
                </c:pt>
                <c:pt idx="54">
                  <c:v>05-Jan-20</c:v>
                </c:pt>
                <c:pt idx="55">
                  <c:v>12-Jan-20</c:v>
                </c:pt>
                <c:pt idx="56">
                  <c:v>19-Jan-20</c:v>
                </c:pt>
                <c:pt idx="57">
                  <c:v>26-Jan-20</c:v>
                </c:pt>
                <c:pt idx="58">
                  <c:v>02-Feb-20</c:v>
                </c:pt>
                <c:pt idx="59">
                  <c:v>09-Feb-20</c:v>
                </c:pt>
                <c:pt idx="60">
                  <c:v>16-Feb-20</c:v>
                </c:pt>
                <c:pt idx="61">
                  <c:v>23-Feb-20</c:v>
                </c:pt>
                <c:pt idx="62">
                  <c:v>01-Mar-20</c:v>
                </c:pt>
                <c:pt idx="63">
                  <c:v>08-Mar-20</c:v>
                </c:pt>
                <c:pt idx="64">
                  <c:v>15-Mar-20</c:v>
                </c:pt>
                <c:pt idx="65">
                  <c:v>22-Mar-20</c:v>
                </c:pt>
                <c:pt idx="66">
                  <c:v>29-Mar-20</c:v>
                </c:pt>
                <c:pt idx="67">
                  <c:v>05-Apr-20</c:v>
                </c:pt>
                <c:pt idx="68">
                  <c:v>12-Apr-20</c:v>
                </c:pt>
                <c:pt idx="69">
                  <c:v>19-Apr-20</c:v>
                </c:pt>
                <c:pt idx="70">
                  <c:v>26-Apr-20</c:v>
                </c:pt>
                <c:pt idx="71">
                  <c:v>3 May, 2020</c:v>
                </c:pt>
                <c:pt idx="72">
                  <c:v>10 May, 2020</c:v>
                </c:pt>
                <c:pt idx="73">
                  <c:v>17 May, 2020</c:v>
                </c:pt>
                <c:pt idx="74">
                  <c:v>24 May, 2020</c:v>
                </c:pt>
                <c:pt idx="75">
                  <c:v>31 May, 2020</c:v>
                </c:pt>
                <c:pt idx="76">
                  <c:v>07-Jun-20</c:v>
                </c:pt>
                <c:pt idx="77">
                  <c:v>14-Jun-20</c:v>
                </c:pt>
                <c:pt idx="78">
                  <c:v>21-Jun-20</c:v>
                </c:pt>
                <c:pt idx="79">
                  <c:v>28-Jun-20</c:v>
                </c:pt>
                <c:pt idx="80">
                  <c:v>05-Jul-20</c:v>
                </c:pt>
                <c:pt idx="81">
                  <c:v>12-Jul-20</c:v>
                </c:pt>
                <c:pt idx="82">
                  <c:v>19-Jul-20</c:v>
                </c:pt>
                <c:pt idx="83">
                  <c:v>26-Jul-20</c:v>
                </c:pt>
                <c:pt idx="84">
                  <c:v>02-Aug-20</c:v>
                </c:pt>
                <c:pt idx="85">
                  <c:v>09-Aug-20</c:v>
                </c:pt>
                <c:pt idx="86">
                  <c:v>16-Aug-20</c:v>
                </c:pt>
                <c:pt idx="87">
                  <c:v>23-Aug-20</c:v>
                </c:pt>
                <c:pt idx="88">
                  <c:v>30-Aug-20</c:v>
                </c:pt>
                <c:pt idx="89">
                  <c:v>06-Sep-20</c:v>
                </c:pt>
                <c:pt idx="90">
                  <c:v>13-Sep-20</c:v>
                </c:pt>
                <c:pt idx="91">
                  <c:v>20-Sep-20</c:v>
                </c:pt>
                <c:pt idx="92">
                  <c:v>27-Sep-20</c:v>
                </c:pt>
                <c:pt idx="93">
                  <c:v>04-Oct-20</c:v>
                </c:pt>
                <c:pt idx="94">
                  <c:v>11-Oct-20</c:v>
                </c:pt>
                <c:pt idx="95">
                  <c:v>18-Oct-20</c:v>
                </c:pt>
                <c:pt idx="96">
                  <c:v>25-Oct-20</c:v>
                </c:pt>
                <c:pt idx="97">
                  <c:v>01-Nov-20</c:v>
                </c:pt>
                <c:pt idx="98">
                  <c:v>08-Nov-20</c:v>
                </c:pt>
                <c:pt idx="99">
                  <c:v>15-Nov-20</c:v>
                </c:pt>
                <c:pt idx="100">
                  <c:v>22-Nov-20</c:v>
                </c:pt>
                <c:pt idx="101">
                  <c:v>29-Nov-20</c:v>
                </c:pt>
                <c:pt idx="102">
                  <c:v>06-Dec-20</c:v>
                </c:pt>
                <c:pt idx="103">
                  <c:v>13-Dec-20</c:v>
                </c:pt>
                <c:pt idx="104">
                  <c:v>20-Dec-20</c:v>
                </c:pt>
                <c:pt idx="105">
                  <c:v>27-Dec-20</c:v>
                </c:pt>
                <c:pt idx="106">
                  <c:v>03-Jan-21</c:v>
                </c:pt>
                <c:pt idx="107">
                  <c:v>10-Jan-21</c:v>
                </c:pt>
                <c:pt idx="108">
                  <c:v>17-Jan-21</c:v>
                </c:pt>
                <c:pt idx="109">
                  <c:v>24-Jan-21</c:v>
                </c:pt>
                <c:pt idx="110">
                  <c:v>31-Jan-21</c:v>
                </c:pt>
                <c:pt idx="111">
                  <c:v>07-Feb-21</c:v>
                </c:pt>
                <c:pt idx="112">
                  <c:v>14-Feb-21</c:v>
                </c:pt>
                <c:pt idx="113">
                  <c:v>21-Feb-21</c:v>
                </c:pt>
                <c:pt idx="114">
                  <c:v>28-Feb-21</c:v>
                </c:pt>
                <c:pt idx="115">
                  <c:v>07-Mar-21</c:v>
                </c:pt>
                <c:pt idx="116">
                  <c:v>14-Mar-21</c:v>
                </c:pt>
                <c:pt idx="117">
                  <c:v>21-Mar-21</c:v>
                </c:pt>
                <c:pt idx="118">
                  <c:v>28-Mar-21</c:v>
                </c:pt>
                <c:pt idx="119">
                  <c:v>04-Apr-21</c:v>
                </c:pt>
                <c:pt idx="120">
                  <c:v>11-Apr-21</c:v>
                </c:pt>
                <c:pt idx="121">
                  <c:v>18-Apr-21</c:v>
                </c:pt>
                <c:pt idx="122">
                  <c:v>25-Apr-21</c:v>
                </c:pt>
                <c:pt idx="123">
                  <c:v>2 May, 2021</c:v>
                </c:pt>
                <c:pt idx="124">
                  <c:v>9 May, 2021</c:v>
                </c:pt>
                <c:pt idx="125">
                  <c:v>16 May, 2021</c:v>
                </c:pt>
                <c:pt idx="126">
                  <c:v>23 May, 2021</c:v>
                </c:pt>
                <c:pt idx="127">
                  <c:v>30 May, 2021</c:v>
                </c:pt>
                <c:pt idx="128">
                  <c:v>06-Jun-21</c:v>
                </c:pt>
                <c:pt idx="129">
                  <c:v>13-Jun-21</c:v>
                </c:pt>
                <c:pt idx="130">
                  <c:v>20-Jun-21</c:v>
                </c:pt>
                <c:pt idx="131">
                  <c:v>27-Jun-21</c:v>
                </c:pt>
                <c:pt idx="132">
                  <c:v>04-Jul-21</c:v>
                </c:pt>
                <c:pt idx="133">
                  <c:v>11-Jul-21</c:v>
                </c:pt>
                <c:pt idx="134">
                  <c:v>18-Jul-21</c:v>
                </c:pt>
                <c:pt idx="135">
                  <c:v>25-Jul-21</c:v>
                </c:pt>
                <c:pt idx="136">
                  <c:v>01-Aug-21</c:v>
                </c:pt>
                <c:pt idx="137">
                  <c:v>08-Aug-21</c:v>
                </c:pt>
                <c:pt idx="138">
                  <c:v>15-Aug-21</c:v>
                </c:pt>
                <c:pt idx="139">
                  <c:v>22-Aug-21</c:v>
                </c:pt>
                <c:pt idx="140">
                  <c:v>29-Aug-21</c:v>
                </c:pt>
                <c:pt idx="141">
                  <c:v>05-Sep-21</c:v>
                </c:pt>
                <c:pt idx="142">
                  <c:v>12-Sep-21</c:v>
                </c:pt>
                <c:pt idx="143">
                  <c:v>19-Sep-21</c:v>
                </c:pt>
                <c:pt idx="144">
                  <c:v>26-Sep-21</c:v>
                </c:pt>
                <c:pt idx="145">
                  <c:v>03-Oct-21</c:v>
                </c:pt>
                <c:pt idx="146">
                  <c:v>10-Oct-21</c:v>
                </c:pt>
                <c:pt idx="147">
                  <c:v>17-Oct-21</c:v>
                </c:pt>
                <c:pt idx="148">
                  <c:v>24-Oct-21</c:v>
                </c:pt>
                <c:pt idx="149">
                  <c:v>31-Oct-21</c:v>
                </c:pt>
                <c:pt idx="150">
                  <c:v>07-Nov-21</c:v>
                </c:pt>
                <c:pt idx="151">
                  <c:v>14-Nov-21</c:v>
                </c:pt>
                <c:pt idx="152">
                  <c:v>21-Nov-21</c:v>
                </c:pt>
                <c:pt idx="153">
                  <c:v>28-Nov-21</c:v>
                </c:pt>
                <c:pt idx="154">
                  <c:v>05-Dec-21</c:v>
                </c:pt>
                <c:pt idx="155">
                  <c:v>12-Dec-21</c:v>
                </c:pt>
                <c:pt idx="156">
                  <c:v>19-Dec-21</c:v>
                </c:pt>
                <c:pt idx="157">
                  <c:v>26-Dec-21</c:v>
                </c:pt>
                <c:pt idx="158">
                  <c:v>02-Jan-22</c:v>
                </c:pt>
                <c:pt idx="159">
                  <c:v>09-Jan-22</c:v>
                </c:pt>
                <c:pt idx="160">
                  <c:v>16-Jan-22</c:v>
                </c:pt>
                <c:pt idx="161">
                  <c:v>23-Jan-22</c:v>
                </c:pt>
                <c:pt idx="162">
                  <c:v>30-Jan-22</c:v>
                </c:pt>
                <c:pt idx="163">
                  <c:v>06-Feb-22</c:v>
                </c:pt>
                <c:pt idx="164">
                  <c:v>13-Feb-22</c:v>
                </c:pt>
                <c:pt idx="165">
                  <c:v>20-Feb-22</c:v>
                </c:pt>
                <c:pt idx="166">
                  <c:v>27-Feb-22</c:v>
                </c:pt>
                <c:pt idx="167">
                  <c:v>06-Mar-22</c:v>
                </c:pt>
                <c:pt idx="168">
                  <c:v>13-Mar-22</c:v>
                </c:pt>
                <c:pt idx="169">
                  <c:v>20-Mar-22</c:v>
                </c:pt>
                <c:pt idx="170">
                  <c:v>27-Mar-22</c:v>
                </c:pt>
                <c:pt idx="171">
                  <c:v>03-Apr-22</c:v>
                </c:pt>
              </c:strCache>
            </c:strRef>
          </c:cat>
          <c:val>
            <c:numRef>
              <c:f>Sheet1!$F$2:$F$173</c:f>
              <c:numCache>
                <c:formatCode>General</c:formatCode>
                <c:ptCount val="172"/>
                <c:pt idx="0">
                  <c:v>0.14540877723567361</c:v>
                </c:pt>
                <c:pt idx="1">
                  <c:v>0.1238193330216607</c:v>
                </c:pt>
                <c:pt idx="2">
                  <c:v>0.12837659530238479</c:v>
                </c:pt>
                <c:pt idx="3">
                  <c:v>0.11864809217328939</c:v>
                </c:pt>
                <c:pt idx="4">
                  <c:v>0.12526064548837221</c:v>
                </c:pt>
                <c:pt idx="5">
                  <c:v>0.14417224373341739</c:v>
                </c:pt>
                <c:pt idx="6">
                  <c:v>0.1573678493050765</c:v>
                </c:pt>
                <c:pt idx="7">
                  <c:v>0.1101345762060409</c:v>
                </c:pt>
                <c:pt idx="8">
                  <c:v>0.12565574856363881</c:v>
                </c:pt>
                <c:pt idx="9">
                  <c:v>0.1163000970378131</c:v>
                </c:pt>
                <c:pt idx="10">
                  <c:v>0.11847805083241859</c:v>
                </c:pt>
                <c:pt idx="11">
                  <c:v>0.11059682788519359</c:v>
                </c:pt>
                <c:pt idx="12">
                  <c:v>0.1498036040464796</c:v>
                </c:pt>
                <c:pt idx="13">
                  <c:v>0.13582837639316911</c:v>
                </c:pt>
                <c:pt idx="14">
                  <c:v>0.13526408430837891</c:v>
                </c:pt>
                <c:pt idx="15">
                  <c:v>0.1241313504821209</c:v>
                </c:pt>
                <c:pt idx="16">
                  <c:v>0.1267672717298928</c:v>
                </c:pt>
                <c:pt idx="17">
                  <c:v>0.131275911562651</c:v>
                </c:pt>
                <c:pt idx="18">
                  <c:v>0.1482350617880617</c:v>
                </c:pt>
                <c:pt idx="19">
                  <c:v>0.13698364103506511</c:v>
                </c:pt>
                <c:pt idx="20">
                  <c:v>0.13286938583029731</c:v>
                </c:pt>
                <c:pt idx="21">
                  <c:v>0.13066292249967409</c:v>
                </c:pt>
                <c:pt idx="22">
                  <c:v>0.15162093021261841</c:v>
                </c:pt>
                <c:pt idx="23">
                  <c:v>0.12546913407858509</c:v>
                </c:pt>
                <c:pt idx="24">
                  <c:v>0.128836347823127</c:v>
                </c:pt>
                <c:pt idx="25">
                  <c:v>0.1167861246831064</c:v>
                </c:pt>
                <c:pt idx="26">
                  <c:v>0.1321240310410437</c:v>
                </c:pt>
                <c:pt idx="27">
                  <c:v>0.1308187802709958</c:v>
                </c:pt>
                <c:pt idx="28">
                  <c:v>0.15124710016209469</c:v>
                </c:pt>
                <c:pt idx="29">
                  <c:v>0.1428109976992297</c:v>
                </c:pt>
                <c:pt idx="30">
                  <c:v>0.13371067461657171</c:v>
                </c:pt>
                <c:pt idx="31">
                  <c:v>0.1222459842562582</c:v>
                </c:pt>
                <c:pt idx="32">
                  <c:v>0.12977709031735329</c:v>
                </c:pt>
                <c:pt idx="33">
                  <c:v>0.13127659042765519</c:v>
                </c:pt>
                <c:pt idx="34">
                  <c:v>0.14923352735857151</c:v>
                </c:pt>
                <c:pt idx="35">
                  <c:v>0.1272722708963826</c:v>
                </c:pt>
                <c:pt idx="36">
                  <c:v>0.13188810380989571</c:v>
                </c:pt>
                <c:pt idx="37">
                  <c:v>0.14609798434406379</c:v>
                </c:pt>
                <c:pt idx="38">
                  <c:v>0.14414297930042361</c:v>
                </c:pt>
                <c:pt idx="39">
                  <c:v>0.1350088917268496</c:v>
                </c:pt>
                <c:pt idx="40">
                  <c:v>0.1201978855456089</c:v>
                </c:pt>
                <c:pt idx="41">
                  <c:v>0.1349761146272373</c:v>
                </c:pt>
                <c:pt idx="42">
                  <c:v>0.15749420160026861</c:v>
                </c:pt>
                <c:pt idx="43">
                  <c:v>0.14487328551867759</c:v>
                </c:pt>
                <c:pt idx="44">
                  <c:v>0.13072456173981351</c:v>
                </c:pt>
                <c:pt idx="45">
                  <c:v>0.14812013114598219</c:v>
                </c:pt>
                <c:pt idx="46">
                  <c:v>0.13410049183317099</c:v>
                </c:pt>
                <c:pt idx="47">
                  <c:v>0.13710051287635261</c:v>
                </c:pt>
                <c:pt idx="48">
                  <c:v>0.1348126753740766</c:v>
                </c:pt>
                <c:pt idx="49">
                  <c:v>0.1202299274223161</c:v>
                </c:pt>
                <c:pt idx="50">
                  <c:v>0.13203595572948171</c:v>
                </c:pt>
                <c:pt idx="51">
                  <c:v>0.14336509490600971</c:v>
                </c:pt>
                <c:pt idx="52">
                  <c:v>0.1420343703343559</c:v>
                </c:pt>
                <c:pt idx="53">
                  <c:v>0.1131241283269037</c:v>
                </c:pt>
                <c:pt idx="54">
                  <c:v>0.1339714299162425</c:v>
                </c:pt>
                <c:pt idx="55">
                  <c:v>0.15561847214323379</c:v>
                </c:pt>
                <c:pt idx="56">
                  <c:v>0.14207760112137521</c:v>
                </c:pt>
                <c:pt idx="57">
                  <c:v>0.1629821211498636</c:v>
                </c:pt>
                <c:pt idx="58">
                  <c:v>0.15444551557917929</c:v>
                </c:pt>
                <c:pt idx="59">
                  <c:v>0.1346144856829001</c:v>
                </c:pt>
                <c:pt idx="60">
                  <c:v>0.1172790532139219</c:v>
                </c:pt>
                <c:pt idx="61">
                  <c:v>0.12291978346126731</c:v>
                </c:pt>
                <c:pt idx="62">
                  <c:v>0.14368440957196699</c:v>
                </c:pt>
                <c:pt idx="63">
                  <c:v>0.14310052015835459</c:v>
                </c:pt>
                <c:pt idx="64">
                  <c:v>0.14649023550385451</c:v>
                </c:pt>
                <c:pt idx="65">
                  <c:v>0.1216535286355323</c:v>
                </c:pt>
                <c:pt idx="66">
                  <c:v>0.1064500021151266</c:v>
                </c:pt>
                <c:pt idx="67">
                  <c:v>0.1053360961101234</c:v>
                </c:pt>
                <c:pt idx="68">
                  <c:v>0.1173209379341776</c:v>
                </c:pt>
                <c:pt idx="69">
                  <c:v>0.1010510749787402</c:v>
                </c:pt>
                <c:pt idx="70">
                  <c:v>0.11446512639565611</c:v>
                </c:pt>
                <c:pt idx="71">
                  <c:v>0.1253537980551572</c:v>
                </c:pt>
                <c:pt idx="72">
                  <c:v>0.12024126238417179</c:v>
                </c:pt>
                <c:pt idx="73">
                  <c:v>0.14092776616407859</c:v>
                </c:pt>
                <c:pt idx="74">
                  <c:v>0.1397305407932759</c:v>
                </c:pt>
                <c:pt idx="75">
                  <c:v>0.13748424468629691</c:v>
                </c:pt>
                <c:pt idx="76">
                  <c:v>0.1184314278550474</c:v>
                </c:pt>
                <c:pt idx="77">
                  <c:v>0.1269639269800969</c:v>
                </c:pt>
                <c:pt idx="78">
                  <c:v>0.14452066651501161</c:v>
                </c:pt>
                <c:pt idx="79">
                  <c:v>0.14651670995446431</c:v>
                </c:pt>
                <c:pt idx="80">
                  <c:v>0.2404133537859045</c:v>
                </c:pt>
                <c:pt idx="81">
                  <c:v>0.31205503956506292</c:v>
                </c:pt>
                <c:pt idx="82">
                  <c:v>0.21390279588442479</c:v>
                </c:pt>
                <c:pt idx="83">
                  <c:v>0.2157338644432181</c:v>
                </c:pt>
                <c:pt idx="84">
                  <c:v>0.15441650211039329</c:v>
                </c:pt>
                <c:pt idx="85">
                  <c:v>0.13159762289255381</c:v>
                </c:pt>
                <c:pt idx="86">
                  <c:v>0.1263555564503544</c:v>
                </c:pt>
                <c:pt idx="87">
                  <c:v>0.1367291931590526</c:v>
                </c:pt>
                <c:pt idx="88">
                  <c:v>0.1456317921278428</c:v>
                </c:pt>
                <c:pt idx="89">
                  <c:v>0.12517941667740839</c:v>
                </c:pt>
                <c:pt idx="90">
                  <c:v>0.12606047553282659</c:v>
                </c:pt>
                <c:pt idx="91">
                  <c:v>0.14801496620180579</c:v>
                </c:pt>
                <c:pt idx="92">
                  <c:v>0.1231661473875917</c:v>
                </c:pt>
                <c:pt idx="93">
                  <c:v>0.14035102169632671</c:v>
                </c:pt>
                <c:pt idx="94">
                  <c:v>0.1436127307111735</c:v>
                </c:pt>
                <c:pt idx="95">
                  <c:v>0.1461912426609184</c:v>
                </c:pt>
                <c:pt idx="96">
                  <c:v>0.1320862724599727</c:v>
                </c:pt>
                <c:pt idx="97">
                  <c:v>0.13468600276380241</c:v>
                </c:pt>
                <c:pt idx="98">
                  <c:v>0.13411571828975871</c:v>
                </c:pt>
                <c:pt idx="99">
                  <c:v>0.14907558636255641</c:v>
                </c:pt>
                <c:pt idx="100">
                  <c:v>0.1463949834715268</c:v>
                </c:pt>
                <c:pt idx="101">
                  <c:v>0.12876404610079731</c:v>
                </c:pt>
                <c:pt idx="102">
                  <c:v>0.124323112646057</c:v>
                </c:pt>
                <c:pt idx="103">
                  <c:v>0.1277565777307017</c:v>
                </c:pt>
                <c:pt idx="104">
                  <c:v>0.17861196438643229</c:v>
                </c:pt>
                <c:pt idx="105">
                  <c:v>0.1363166120069792</c:v>
                </c:pt>
                <c:pt idx="106">
                  <c:v>0.10475736674067369</c:v>
                </c:pt>
                <c:pt idx="107">
                  <c:v>0.1603673651731658</c:v>
                </c:pt>
                <c:pt idx="108">
                  <c:v>0.16153219407524039</c:v>
                </c:pt>
                <c:pt idx="109">
                  <c:v>0.15519481800011481</c:v>
                </c:pt>
                <c:pt idx="110">
                  <c:v>0.1606102345272328</c:v>
                </c:pt>
                <c:pt idx="111">
                  <c:v>0.14792579792816929</c:v>
                </c:pt>
                <c:pt idx="112">
                  <c:v>0.13135232107696809</c:v>
                </c:pt>
                <c:pt idx="113">
                  <c:v>0.1498804904270841</c:v>
                </c:pt>
                <c:pt idx="114">
                  <c:v>0.15506842452010561</c:v>
                </c:pt>
                <c:pt idx="115">
                  <c:v>0.18880719314388131</c:v>
                </c:pt>
                <c:pt idx="116">
                  <c:v>0.14099053317112631</c:v>
                </c:pt>
                <c:pt idx="117">
                  <c:v>0.1150459163812944</c:v>
                </c:pt>
                <c:pt idx="118">
                  <c:v>0.16133798173301539</c:v>
                </c:pt>
                <c:pt idx="119">
                  <c:v>0.16353902267069681</c:v>
                </c:pt>
                <c:pt idx="120">
                  <c:v>0.14489007219553379</c:v>
                </c:pt>
                <c:pt idx="121">
                  <c:v>0.13538276038070821</c:v>
                </c:pt>
                <c:pt idx="122">
                  <c:v>0.14446624986871801</c:v>
                </c:pt>
                <c:pt idx="123">
                  <c:v>0.1611148279314599</c:v>
                </c:pt>
                <c:pt idx="124">
                  <c:v>0.1400689312725292</c:v>
                </c:pt>
                <c:pt idx="125">
                  <c:v>0.12981636880281711</c:v>
                </c:pt>
                <c:pt idx="126">
                  <c:v>0.17869978772151671</c:v>
                </c:pt>
                <c:pt idx="127">
                  <c:v>0.1224666825057867</c:v>
                </c:pt>
                <c:pt idx="128">
                  <c:v>0.15131787220858459</c:v>
                </c:pt>
                <c:pt idx="129">
                  <c:v>0.138364931167442</c:v>
                </c:pt>
                <c:pt idx="130">
                  <c:v>0.1749566154664042</c:v>
                </c:pt>
                <c:pt idx="131">
                  <c:v>0.1649541503769941</c:v>
                </c:pt>
                <c:pt idx="132">
                  <c:v>0.16433055182617201</c:v>
                </c:pt>
                <c:pt idx="133">
                  <c:v>0.13675720510408379</c:v>
                </c:pt>
                <c:pt idx="134">
                  <c:v>0.14213886948096671</c:v>
                </c:pt>
                <c:pt idx="135">
                  <c:v>0.1344762576696745</c:v>
                </c:pt>
                <c:pt idx="136">
                  <c:v>0.15312482745371719</c:v>
                </c:pt>
                <c:pt idx="137">
                  <c:v>0.1401846326068886</c:v>
                </c:pt>
                <c:pt idx="138">
                  <c:v>0.1182528246309581</c:v>
                </c:pt>
                <c:pt idx="139">
                  <c:v>0.1223812203533602</c:v>
                </c:pt>
                <c:pt idx="140">
                  <c:v>0.13642866758918351</c:v>
                </c:pt>
                <c:pt idx="141">
                  <c:v>0.13920252476827891</c:v>
                </c:pt>
                <c:pt idx="142">
                  <c:v>0.1339475014165927</c:v>
                </c:pt>
                <c:pt idx="143">
                  <c:v>0.13401738104107291</c:v>
                </c:pt>
                <c:pt idx="144">
                  <c:v>0.15547578773274751</c:v>
                </c:pt>
                <c:pt idx="145">
                  <c:v>0.1671753882757856</c:v>
                </c:pt>
                <c:pt idx="146">
                  <c:v>0.15186709914009169</c:v>
                </c:pt>
                <c:pt idx="147">
                  <c:v>0.1466707160527867</c:v>
                </c:pt>
                <c:pt idx="148">
                  <c:v>0.12167193471644119</c:v>
                </c:pt>
                <c:pt idx="149">
                  <c:v>0.1322440099222367</c:v>
                </c:pt>
                <c:pt idx="150">
                  <c:v>0.1384991526614488</c:v>
                </c:pt>
                <c:pt idx="151">
                  <c:v>0.12792204677335911</c:v>
                </c:pt>
                <c:pt idx="152">
                  <c:v>0.13892861330025319</c:v>
                </c:pt>
                <c:pt idx="153">
                  <c:v>0.1572056713132069</c:v>
                </c:pt>
                <c:pt idx="154">
                  <c:v>0.12375687331166151</c:v>
                </c:pt>
                <c:pt idx="155">
                  <c:v>0.12393060987621859</c:v>
                </c:pt>
                <c:pt idx="156">
                  <c:v>0.1481220189999399</c:v>
                </c:pt>
                <c:pt idx="157">
                  <c:v>0.15080316173137701</c:v>
                </c:pt>
                <c:pt idx="158">
                  <c:v>0.13163585098147609</c:v>
                </c:pt>
                <c:pt idx="159">
                  <c:v>0.17518068914064491</c:v>
                </c:pt>
                <c:pt idx="160">
                  <c:v>0.14430658018421791</c:v>
                </c:pt>
                <c:pt idx="161">
                  <c:v>0.1477132319346918</c:v>
                </c:pt>
                <c:pt idx="162">
                  <c:v>0.1468547923506304</c:v>
                </c:pt>
                <c:pt idx="163">
                  <c:v>0.14407392135668631</c:v>
                </c:pt>
                <c:pt idx="164">
                  <c:v>0.14806546429825829</c:v>
                </c:pt>
                <c:pt idx="165">
                  <c:v>0.1472745967091286</c:v>
                </c:pt>
                <c:pt idx="166">
                  <c:v>0.1484317818687631</c:v>
                </c:pt>
                <c:pt idx="167">
                  <c:v>0.14371237025954259</c:v>
                </c:pt>
                <c:pt idx="168">
                  <c:v>0.16388617449378681</c:v>
                </c:pt>
                <c:pt idx="169">
                  <c:v>0.16029832164343999</c:v>
                </c:pt>
                <c:pt idx="170">
                  <c:v>0.15808590984120491</c:v>
                </c:pt>
                <c:pt idx="171">
                  <c:v>0.14318055178692821</c:v>
                </c:pt>
              </c:numCache>
            </c:numRef>
          </c:val>
          <c:smooth val="0"/>
          <c:extLst>
            <c:ext xmlns:c16="http://schemas.microsoft.com/office/drawing/2014/chart" uri="{C3380CC4-5D6E-409C-BE32-E72D297353CC}">
              <c16:uniqueId val="{00000004-2607-4594-924D-A7A362348187}"/>
            </c:ext>
          </c:extLst>
        </c:ser>
        <c:dLbls>
          <c:showLegendKey val="0"/>
          <c:showVal val="0"/>
          <c:showCatName val="0"/>
          <c:showSerName val="0"/>
          <c:showPercent val="0"/>
          <c:showBubbleSize val="0"/>
        </c:dLbls>
        <c:marker val="1"/>
        <c:smooth val="0"/>
        <c:axId val="253167887"/>
        <c:axId val="253170383"/>
      </c:lineChart>
      <c:catAx>
        <c:axId val="39003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a:lstStyle/>
          <a:p>
            <a:pPr>
              <a:defRPr/>
            </a:pPr>
            <a:endParaRPr lang="en-US"/>
          </a:p>
        </c:txPr>
        <c:crossAx val="390032656"/>
        <c:crosses val="autoZero"/>
        <c:auto val="0"/>
        <c:lblAlgn val="ctr"/>
        <c:lblOffset val="100"/>
        <c:noMultiLvlLbl val="0"/>
      </c:catAx>
      <c:valAx>
        <c:axId val="390032656"/>
        <c:scaling>
          <c:orientation val="minMax"/>
        </c:scaling>
        <c:delete val="0"/>
        <c:axPos val="l"/>
        <c:numFmt formatCode="#,##0" sourceLinked="0"/>
        <c:majorTickMark val="none"/>
        <c:minorTickMark val="none"/>
        <c:tickLblPos val="nextTo"/>
        <c:spPr>
          <a:noFill/>
          <a:ln>
            <a:noFill/>
          </a:ln>
          <a:effectLst/>
        </c:spPr>
        <c:txPr>
          <a:bodyPr rot="-60000000" vert="horz"/>
          <a:lstStyle/>
          <a:p>
            <a:pPr>
              <a:defRPr/>
            </a:pPr>
            <a:endParaRPr lang="en-US"/>
          </a:p>
        </c:txPr>
        <c:crossAx val="390034320"/>
        <c:crosses val="autoZero"/>
        <c:crossBetween val="between"/>
      </c:valAx>
      <c:valAx>
        <c:axId val="253170383"/>
        <c:scaling>
          <c:orientation val="minMax"/>
        </c:scaling>
        <c:delete val="0"/>
        <c:axPos val="r"/>
        <c:numFmt formatCode="0%" sourceLinked="0"/>
        <c:majorTickMark val="out"/>
        <c:minorTickMark val="none"/>
        <c:tickLblPos val="nextTo"/>
        <c:spPr>
          <a:noFill/>
          <a:ln>
            <a:noFill/>
          </a:ln>
          <a:effectLst/>
        </c:spPr>
        <c:txPr>
          <a:bodyPr rot="-60000000" vert="horz"/>
          <a:lstStyle/>
          <a:p>
            <a:pPr algn="ctr">
              <a:defRPr/>
            </a:pPr>
            <a:endParaRPr lang="en-US"/>
          </a:p>
        </c:txPr>
        <c:crossAx val="253167887"/>
        <c:crosses val="max"/>
        <c:crossBetween val="between"/>
      </c:valAx>
      <c:catAx>
        <c:axId val="253167887"/>
        <c:scaling>
          <c:orientation val="minMax"/>
        </c:scaling>
        <c:delete val="1"/>
        <c:axPos val="b"/>
        <c:numFmt formatCode="General" sourceLinked="1"/>
        <c:majorTickMark val="out"/>
        <c:minorTickMark val="none"/>
        <c:tickLblPos val="nextTo"/>
        <c:crossAx val="253170383"/>
        <c:crosses val="autoZero"/>
        <c:auto val="1"/>
        <c:lblAlgn val="ctr"/>
        <c:lblOffset val="100"/>
        <c:noMultiLvlLbl val="0"/>
      </c:catAx>
      <c:spPr>
        <a:noFill/>
        <a:ln>
          <a:noFill/>
        </a:ln>
        <a:effectLst/>
      </c:spPr>
    </c:plotArea>
    <c:legend>
      <c:legendPos val="t"/>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1"/>
      <c:txPr>
        <a:bodyPr/>
        <a:lstStyle/>
        <a:p>
          <a:pPr>
            <a:defRPr sz="800">
              <a:latin typeface="Nexa Book"/>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219792786125353E-2"/>
          <c:y val="0.22555108645669017"/>
          <c:w val="0.96766497516299987"/>
          <c:h val="0.76466540290122786"/>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1-E3C4-46BC-AA3D-A3795B7CC7B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0-E3C4-46BC-AA3D-A3795B7CC7B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72A7-4D08-96D7-E73109FBDC9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72A7-4D08-96D7-E73109FBDC9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38621105571207E-2"/>
          <c:y val="0.22640674019619741"/>
          <c:w val="0.96604631207450631"/>
          <c:h val="0.763809605187395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2A09-4FFC-9D4D-9CC3F6B2DEDD}"/>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2A09-4FFC-9D4D-9CC3F6B2DEDD}"/>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11845961320117E-2"/>
          <c:y val="0"/>
          <c:w val="0.96437630807735975"/>
          <c:h val="0.85225155098855032"/>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7F1C-42D6-AB69-34F16F98F945}"/>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7F1C-42D6-AB69-34F16F98F945}"/>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4E00-47D8-B98F-F888755F1F0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4E00-47D8-B98F-F888755F1F0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4504911576740711E-4"/>
          <c:y val="0"/>
          <c:w val="0.99915495088423256"/>
          <c:h val="1"/>
        </c:manualLayout>
      </c:layout>
      <c:barChart>
        <c:barDir val="bar"/>
        <c:grouping val="clustered"/>
        <c:varyColors val="0"/>
        <c:ser>
          <c:idx val="2"/>
          <c:order val="0"/>
          <c:tx>
            <c:strRef>
              <c:f>Sheet1!$B$1</c:f>
              <c:strCache>
                <c:ptCount val="1"/>
                <c:pt idx="0">
                  <c:v>packSize</c:v>
                </c:pt>
              </c:strCache>
            </c:strRef>
          </c:tx>
          <c:spPr>
            <a:solidFill>
              <a:srgbClr val="DEDDDD"/>
            </a:solidFill>
          </c:spPr>
          <c:invertIfNegative val="0"/>
          <c:dPt>
            <c:idx val="0"/>
            <c:invertIfNegative val="0"/>
            <c:bubble3D val="0"/>
            <c:spPr>
              <a:solidFill>
                <a:srgbClr val="E1BFBF"/>
              </a:solidFill>
            </c:spPr>
            <c:extLst>
              <c:ext xmlns:c16="http://schemas.microsoft.com/office/drawing/2014/chart" uri="{C3380CC4-5D6E-409C-BE32-E72D297353CC}">
                <c16:uniqueId val="{00000002-B1F3-4B1C-B6BD-D7555A955EE3}"/>
              </c:ext>
            </c:extLst>
          </c:dPt>
          <c:dPt>
            <c:idx val="1"/>
            <c:invertIfNegative val="0"/>
            <c:bubble3D val="0"/>
            <c:spPr>
              <a:solidFill>
                <a:srgbClr val="E1BFBF"/>
              </a:solidFill>
            </c:spPr>
            <c:extLst>
              <c:ext xmlns:c16="http://schemas.microsoft.com/office/drawing/2014/chart" uri="{C3380CC4-5D6E-409C-BE32-E72D297353CC}">
                <c16:uniqueId val="{00000000-1D88-4E66-AA3A-770CA96ED1E8}"/>
              </c:ext>
            </c:extLst>
          </c:dPt>
          <c:dPt>
            <c:idx val="2"/>
            <c:invertIfNegative val="0"/>
            <c:bubble3D val="0"/>
            <c:spPr>
              <a:solidFill>
                <a:srgbClr val="E1BFBF"/>
              </a:solidFill>
            </c:spPr>
            <c:extLst>
              <c:ext xmlns:c16="http://schemas.microsoft.com/office/drawing/2014/chart" uri="{C3380CC4-5D6E-409C-BE32-E72D297353CC}">
                <c16:uniqueId val="{00000003-B1F3-4B1C-B6BD-D7555A955EE3}"/>
              </c:ext>
            </c:extLst>
          </c:dPt>
          <c:dPt>
            <c:idx val="3"/>
            <c:invertIfNegative val="0"/>
            <c:bubble3D val="0"/>
            <c:spPr>
              <a:solidFill>
                <a:srgbClr val="E1BFBF"/>
              </a:solidFill>
            </c:spPr>
            <c:extLst>
              <c:ext xmlns:c16="http://schemas.microsoft.com/office/drawing/2014/chart" uri="{C3380CC4-5D6E-409C-BE32-E72D297353CC}">
                <c16:uniqueId val="{00000001-1D88-4E66-AA3A-770CA96ED1E8}"/>
              </c:ext>
            </c:extLst>
          </c:dPt>
          <c:dPt>
            <c:idx val="4"/>
            <c:invertIfNegative val="0"/>
            <c:bubble3D val="0"/>
            <c:spPr>
              <a:solidFill>
                <a:srgbClr val="E1BFBF"/>
              </a:solidFill>
            </c:spPr>
            <c:extLst>
              <c:ext xmlns:c16="http://schemas.microsoft.com/office/drawing/2014/chart" uri="{C3380CC4-5D6E-409C-BE32-E72D297353CC}">
                <c16:uniqueId val="{00000004-B1F3-4B1C-B6BD-D7555A955EE3}"/>
              </c:ext>
            </c:extLst>
          </c:dPt>
          <c:dPt>
            <c:idx val="5"/>
            <c:invertIfNegative val="0"/>
            <c:bubble3D val="0"/>
            <c:spPr>
              <a:solidFill>
                <a:srgbClr val="E1BFBF"/>
              </a:solidFill>
            </c:spPr>
            <c:extLst>
              <c:ext xmlns:c16="http://schemas.microsoft.com/office/drawing/2014/chart" uri="{C3380CC4-5D6E-409C-BE32-E72D297353CC}">
                <c16:uniqueId val="{0000000B-6D8A-4B36-B874-4E9C8B692C25}"/>
              </c:ext>
            </c:extLst>
          </c:dPt>
          <c:dPt>
            <c:idx val="6"/>
            <c:invertIfNegative val="0"/>
            <c:bubble3D val="0"/>
            <c:spPr>
              <a:solidFill>
                <a:srgbClr val="E1BFBF"/>
              </a:solidFill>
            </c:spPr>
            <c:extLst>
              <c:ext xmlns:c16="http://schemas.microsoft.com/office/drawing/2014/chart" uri="{C3380CC4-5D6E-409C-BE32-E72D297353CC}">
                <c16:uniqueId val="{0000000D-6D8A-4B36-B874-4E9C8B692C25}"/>
              </c:ext>
            </c:extLst>
          </c:dPt>
          <c:dPt>
            <c:idx val="7"/>
            <c:invertIfNegative val="0"/>
            <c:bubble3D val="0"/>
            <c:spPr>
              <a:solidFill>
                <a:srgbClr val="E1BFBF"/>
              </a:solidFill>
            </c:spPr>
            <c:extLst>
              <c:ext xmlns:c16="http://schemas.microsoft.com/office/drawing/2014/chart" uri="{C3380CC4-5D6E-409C-BE32-E72D297353CC}">
                <c16:uniqueId val="{0000000F-6D8A-4B36-B874-4E9C8B692C25}"/>
              </c:ext>
            </c:extLst>
          </c:dPt>
          <c:dPt>
            <c:idx val="8"/>
            <c:invertIfNegative val="0"/>
            <c:bubble3D val="0"/>
            <c:spPr>
              <a:solidFill>
                <a:srgbClr val="E1BFBF"/>
              </a:solidFill>
            </c:spPr>
            <c:extLst>
              <c:ext xmlns:c16="http://schemas.microsoft.com/office/drawing/2014/chart" uri="{C3380CC4-5D6E-409C-BE32-E72D297353CC}">
                <c16:uniqueId val="{00000011-6D8A-4B36-B874-4E9C8B692C25}"/>
              </c:ext>
            </c:extLst>
          </c:dPt>
          <c:dPt>
            <c:idx val="9"/>
            <c:invertIfNegative val="0"/>
            <c:bubble3D val="0"/>
            <c:spPr>
              <a:solidFill>
                <a:srgbClr val="E1BFBF"/>
              </a:solidFill>
            </c:spPr>
            <c:extLst>
              <c:ext xmlns:c16="http://schemas.microsoft.com/office/drawing/2014/chart" uri="{C3380CC4-5D6E-409C-BE32-E72D297353CC}">
                <c16:uniqueId val="{00000013-6D8A-4B36-B874-4E9C8B692C25}"/>
              </c:ext>
            </c:extLst>
          </c:dPt>
          <c:dPt>
            <c:idx val="10"/>
            <c:invertIfNegative val="0"/>
            <c:bubble3D val="0"/>
            <c:spPr>
              <a:solidFill>
                <a:srgbClr val="E1BFBF"/>
              </a:solidFill>
            </c:spPr>
            <c:extLst>
              <c:ext xmlns:c16="http://schemas.microsoft.com/office/drawing/2014/chart" uri="{C3380CC4-5D6E-409C-BE32-E72D297353CC}">
                <c16:uniqueId val="{00000015-6D8A-4B36-B874-4E9C8B692C25}"/>
              </c:ext>
            </c:extLst>
          </c:dPt>
          <c:dLbls>
            <c:numFmt formatCode="0%" sourceLinked="0"/>
            <c:spPr>
              <a:noFill/>
              <a:ln>
                <a:noFill/>
              </a:ln>
              <a:effectLst/>
            </c:spPr>
            <c:txPr>
              <a:bodyPr rot="0" vertOverflow="overflow" horzOverflow="overflow" vert="horz">
                <a:spAutoFit/>
              </a:bodyPr>
              <a:lstStyle/>
              <a:p>
                <a:pPr>
                  <a:defRPr sz="800"/>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Sheet1!$A$2:$A$12</c:f>
              <c:strCache>
                <c:ptCount val="11"/>
                <c:pt idx="0">
                  <c:v>0</c:v>
                </c:pt>
                <c:pt idx="1">
                  <c:v>1</c:v>
                </c:pt>
                <c:pt idx="2">
                  <c:v>2</c:v>
                </c:pt>
                <c:pt idx="3">
                  <c:v>3</c:v>
                </c:pt>
                <c:pt idx="4">
                  <c:v>4</c:v>
                </c:pt>
                <c:pt idx="5">
                  <c:v>5</c:v>
                </c:pt>
                <c:pt idx="6">
                  <c:v>6</c:v>
                </c:pt>
                <c:pt idx="7">
                  <c:v>7</c:v>
                </c:pt>
                <c:pt idx="8">
                  <c:v>8</c:v>
                </c:pt>
                <c:pt idx="9">
                  <c:v>9</c:v>
                </c:pt>
                <c:pt idx="10">
                  <c:v>10</c:v>
                </c:pt>
              </c:strCache>
            </c:strRef>
          </c:cat>
          <c:val>
            <c:numRef>
              <c:f>Sheet1!$B$2:$B$12</c:f>
              <c:numCache>
                <c:formatCode>General</c:formatCode>
                <c:ptCount val="11"/>
                <c:pt idx="0">
                  <c:v>-0.36164881681898342</c:v>
                </c:pt>
                <c:pt idx="1">
                  <c:v>-0.12972516293473116</c:v>
                </c:pt>
                <c:pt idx="2">
                  <c:v>-7.1750254097568272E-2</c:v>
                </c:pt>
                <c:pt idx="3">
                  <c:v>-4.6461719685097692E-2</c:v>
                </c:pt>
                <c:pt idx="4">
                  <c:v>-3.1227904785104E-2</c:v>
                </c:pt>
                <c:pt idx="5">
                  <c:v>-2.7997240891498631E-2</c:v>
                </c:pt>
                <c:pt idx="6">
                  <c:v>-2.174383179801271E-2</c:v>
                </c:pt>
                <c:pt idx="7">
                  <c:v>-1.9651274271414519E-2</c:v>
                </c:pt>
                <c:pt idx="8">
                  <c:v>-1.3874818493414185E-2</c:v>
                </c:pt>
                <c:pt idx="9">
                  <c:v>-7.7371975704753201E-3</c:v>
                </c:pt>
                <c:pt idx="10">
                  <c:v>-4.329776897395941E-3</c:v>
                </c:pt>
              </c:numCache>
            </c:numRef>
          </c:val>
          <c:extLst>
            <c:ext xmlns:c16="http://schemas.microsoft.com/office/drawing/2014/chart" uri="{C3380CC4-5D6E-409C-BE32-E72D297353CC}">
              <c16:uniqueId val="{00000002-1D88-4E66-AA3A-770CA96ED1E8}"/>
            </c:ext>
          </c:extLst>
        </c:ser>
        <c:dLbls>
          <c:dLblPos val="inEnd"/>
          <c:showLegendKey val="0"/>
          <c:showVal val="1"/>
          <c:showCatName val="0"/>
          <c:showSerName val="0"/>
          <c:showPercent val="0"/>
          <c:showBubbleSize val="0"/>
        </c:dLbls>
        <c:gapWidth val="10"/>
        <c:axId val="243687184"/>
        <c:axId val="243687744"/>
      </c:barChart>
      <c:catAx>
        <c:axId val="243687184"/>
        <c:scaling>
          <c:orientation val="maxMin"/>
        </c:scaling>
        <c:delete val="1"/>
        <c:axPos val="l"/>
        <c:numFmt formatCode="General" sourceLinked="1"/>
        <c:majorTickMark val="out"/>
        <c:minorTickMark val="none"/>
        <c:tickLblPos val="nextTo"/>
        <c:crossAx val="243687744"/>
        <c:crosses val="autoZero"/>
        <c:auto val="1"/>
        <c:lblAlgn val="ctr"/>
        <c:lblOffset val="100"/>
        <c:noMultiLvlLbl val="0"/>
      </c:catAx>
      <c:valAx>
        <c:axId val="243687744"/>
        <c:scaling>
          <c:orientation val="minMax"/>
          <c:max val="1"/>
          <c:min val="-1"/>
        </c:scaling>
        <c:delete val="1"/>
        <c:axPos val="t"/>
        <c:numFmt formatCode="0%" sourceLinked="0"/>
        <c:majorTickMark val="out"/>
        <c:minorTickMark val="none"/>
        <c:tickLblPos val="nextTo"/>
        <c:crossAx val="2436871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tx2"/>
          </a:solidFill>
          <a:latin typeface="Nexa Book" panose="00000400000000000000" pitchFamily="2"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456849691495307E-2"/>
          <c:y val="0.27975726895119418"/>
          <c:w val="0.96119032748959832"/>
          <c:h val="0.71045820353063349"/>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2478</c:v>
                </c:pt>
                <c:pt idx="1">
                  <c:v>2478</c:v>
                </c:pt>
                <c:pt idx="2">
                  <c:v>2478</c:v>
                </c:pt>
                <c:pt idx="3">
                  <c:v>2478</c:v>
                </c:pt>
                <c:pt idx="4">
                  <c:v>2368</c:v>
                </c:pt>
                <c:pt idx="5">
                  <c:v>2000</c:v>
                </c:pt>
                <c:pt idx="6">
                  <c:v>2062</c:v>
                </c:pt>
                <c:pt idx="7">
                  <c:v>1695</c:v>
                </c:pt>
                <c:pt idx="8">
                  <c:v>2342</c:v>
                </c:pt>
                <c:pt idx="9">
                  <c:v>2167</c:v>
                </c:pt>
                <c:pt idx="10">
                  <c:v>1912</c:v>
                </c:pt>
                <c:pt idx="11">
                  <c:v>2228</c:v>
                </c:pt>
                <c:pt idx="12">
                  <c:v>2262</c:v>
                </c:pt>
                <c:pt idx="13">
                  <c:v>2672</c:v>
                </c:pt>
                <c:pt idx="14">
                  <c:v>1171</c:v>
                </c:pt>
                <c:pt idx="15">
                  <c:v>1025</c:v>
                </c:pt>
                <c:pt idx="16">
                  <c:v>1176</c:v>
                </c:pt>
                <c:pt idx="17">
                  <c:v>3347</c:v>
                </c:pt>
                <c:pt idx="18">
                  <c:v>5213</c:v>
                </c:pt>
                <c:pt idx="19">
                  <c:v>3988</c:v>
                </c:pt>
                <c:pt idx="20">
                  <c:v>2546</c:v>
                </c:pt>
                <c:pt idx="21">
                  <c:v>2440</c:v>
                </c:pt>
                <c:pt idx="22">
                  <c:v>1616</c:v>
                </c:pt>
                <c:pt idx="23">
                  <c:v>1790</c:v>
                </c:pt>
                <c:pt idx="24">
                  <c:v>1917</c:v>
                </c:pt>
                <c:pt idx="25">
                  <c:v>2749</c:v>
                </c:pt>
                <c:pt idx="26">
                  <c:v>2211</c:v>
                </c:pt>
                <c:pt idx="27">
                  <c:v>2044</c:v>
                </c:pt>
                <c:pt idx="28">
                  <c:v>2232</c:v>
                </c:pt>
                <c:pt idx="29">
                  <c:v>2490</c:v>
                </c:pt>
                <c:pt idx="30">
                  <c:v>1979</c:v>
                </c:pt>
                <c:pt idx="31">
                  <c:v>2482</c:v>
                </c:pt>
                <c:pt idx="32">
                  <c:v>1949</c:v>
                </c:pt>
                <c:pt idx="33">
                  <c:v>1205</c:v>
                </c:pt>
                <c:pt idx="34">
                  <c:v>1466</c:v>
                </c:pt>
                <c:pt idx="35">
                  <c:v>1873</c:v>
                </c:pt>
                <c:pt idx="36">
                  <c:v>945</c:v>
                </c:pt>
                <c:pt idx="37">
                  <c:v>593</c:v>
                </c:pt>
                <c:pt idx="38">
                  <c:v>702</c:v>
                </c:pt>
                <c:pt idx="39">
                  <c:v>1690</c:v>
                </c:pt>
                <c:pt idx="40">
                  <c:v>1130</c:v>
                </c:pt>
                <c:pt idx="41">
                  <c:v>1307</c:v>
                </c:pt>
                <c:pt idx="42">
                  <c:v>3320</c:v>
                </c:pt>
                <c:pt idx="43">
                  <c:v>4953</c:v>
                </c:pt>
                <c:pt idx="44">
                  <c:v>1844</c:v>
                </c:pt>
                <c:pt idx="45">
                  <c:v>1679</c:v>
                </c:pt>
                <c:pt idx="46">
                  <c:v>2514</c:v>
                </c:pt>
                <c:pt idx="47">
                  <c:v>1407</c:v>
                </c:pt>
                <c:pt idx="48">
                  <c:v>1449</c:v>
                </c:pt>
                <c:pt idx="49">
                  <c:v>2514</c:v>
                </c:pt>
                <c:pt idx="50">
                  <c:v>1311</c:v>
                </c:pt>
                <c:pt idx="51">
                  <c:v>1514</c:v>
                </c:pt>
                <c:pt idx="52">
                  <c:v>2288</c:v>
                </c:pt>
                <c:pt idx="53">
                  <c:v>1808</c:v>
                </c:pt>
                <c:pt idx="54">
                  <c:v>1719</c:v>
                </c:pt>
                <c:pt idx="55">
                  <c:v>2315</c:v>
                </c:pt>
                <c:pt idx="56">
                  <c:v>2433</c:v>
                </c:pt>
                <c:pt idx="57">
                  <c:v>2402</c:v>
                </c:pt>
                <c:pt idx="58">
                  <c:v>1912</c:v>
                </c:pt>
                <c:pt idx="59">
                  <c:v>1664</c:v>
                </c:pt>
                <c:pt idx="60">
                  <c:v>2185</c:v>
                </c:pt>
                <c:pt idx="61">
                  <c:v>2158</c:v>
                </c:pt>
                <c:pt idx="62">
                  <c:v>2155</c:v>
                </c:pt>
                <c:pt idx="63">
                  <c:v>2291</c:v>
                </c:pt>
                <c:pt idx="64">
                  <c:v>2452</c:v>
                </c:pt>
                <c:pt idx="65">
                  <c:v>2399</c:v>
                </c:pt>
                <c:pt idx="66">
                  <c:v>1807</c:v>
                </c:pt>
                <c:pt idx="67">
                  <c:v>1760</c:v>
                </c:pt>
                <c:pt idx="68">
                  <c:v>1361</c:v>
                </c:pt>
                <c:pt idx="69">
                  <c:v>1578</c:v>
                </c:pt>
                <c:pt idx="70">
                  <c:v>1971</c:v>
                </c:pt>
                <c:pt idx="71">
                  <c:v>1774</c:v>
                </c:pt>
                <c:pt idx="72">
                  <c:v>1724</c:v>
                </c:pt>
                <c:pt idx="73">
                  <c:v>1949</c:v>
                </c:pt>
                <c:pt idx="74">
                  <c:v>1957</c:v>
                </c:pt>
                <c:pt idx="75">
                  <c:v>1741</c:v>
                </c:pt>
                <c:pt idx="76">
                  <c:v>1219</c:v>
                </c:pt>
                <c:pt idx="77">
                  <c:v>1265</c:v>
                </c:pt>
                <c:pt idx="78">
                  <c:v>1072</c:v>
                </c:pt>
                <c:pt idx="79">
                  <c:v>1414</c:v>
                </c:pt>
                <c:pt idx="80">
                  <c:v>1146</c:v>
                </c:pt>
                <c:pt idx="81">
                  <c:v>942</c:v>
                </c:pt>
                <c:pt idx="82">
                  <c:v>1361</c:v>
                </c:pt>
                <c:pt idx="83">
                  <c:v>1520</c:v>
                </c:pt>
                <c:pt idx="84">
                  <c:v>1632</c:v>
                </c:pt>
                <c:pt idx="85">
                  <c:v>1510</c:v>
                </c:pt>
                <c:pt idx="86">
                  <c:v>1497</c:v>
                </c:pt>
                <c:pt idx="87">
                  <c:v>1432</c:v>
                </c:pt>
                <c:pt idx="88">
                  <c:v>718</c:v>
                </c:pt>
                <c:pt idx="89">
                  <c:v>665</c:v>
                </c:pt>
                <c:pt idx="90">
                  <c:v>732</c:v>
                </c:pt>
                <c:pt idx="91">
                  <c:v>1199</c:v>
                </c:pt>
                <c:pt idx="92">
                  <c:v>833</c:v>
                </c:pt>
                <c:pt idx="93">
                  <c:v>897</c:v>
                </c:pt>
                <c:pt idx="94">
                  <c:v>915</c:v>
                </c:pt>
                <c:pt idx="95">
                  <c:v>702</c:v>
                </c:pt>
                <c:pt idx="96">
                  <c:v>794</c:v>
                </c:pt>
                <c:pt idx="97">
                  <c:v>1337</c:v>
                </c:pt>
                <c:pt idx="98">
                  <c:v>1604</c:v>
                </c:pt>
                <c:pt idx="99">
                  <c:v>854</c:v>
                </c:pt>
                <c:pt idx="100">
                  <c:v>1836</c:v>
                </c:pt>
                <c:pt idx="101">
                  <c:v>2304</c:v>
                </c:pt>
                <c:pt idx="102">
                  <c:v>1807</c:v>
                </c:pt>
                <c:pt idx="103">
                  <c:v>1531</c:v>
                </c:pt>
              </c:numCache>
            </c:numRef>
          </c:val>
          <c:extLst>
            <c:ext xmlns:c16="http://schemas.microsoft.com/office/drawing/2014/chart" uri="{C3380CC4-5D6E-409C-BE32-E72D297353CC}">
              <c16:uniqueId val="{00000000-0F35-47AC-8F76-BEFC330A665E}"/>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2028</c:v>
                </c:pt>
                <c:pt idx="1">
                  <c:v>2028</c:v>
                </c:pt>
                <c:pt idx="2">
                  <c:v>2028</c:v>
                </c:pt>
                <c:pt idx="3">
                  <c:v>2028</c:v>
                </c:pt>
                <c:pt idx="4">
                  <c:v>2943</c:v>
                </c:pt>
                <c:pt idx="5">
                  <c:v>3084</c:v>
                </c:pt>
                <c:pt idx="6">
                  <c:v>2000</c:v>
                </c:pt>
                <c:pt idx="7">
                  <c:v>1256</c:v>
                </c:pt>
                <c:pt idx="8">
                  <c:v>412</c:v>
                </c:pt>
                <c:pt idx="9">
                  <c:v>2182</c:v>
                </c:pt>
                <c:pt idx="10">
                  <c:v>2978</c:v>
                </c:pt>
                <c:pt idx="11">
                  <c:v>1629</c:v>
                </c:pt>
                <c:pt idx="12">
                  <c:v>1001</c:v>
                </c:pt>
                <c:pt idx="13">
                  <c:v>378</c:v>
                </c:pt>
                <c:pt idx="14">
                  <c:v>9946</c:v>
                </c:pt>
                <c:pt idx="15">
                  <c:v>12137</c:v>
                </c:pt>
                <c:pt idx="16">
                  <c:v>6138</c:v>
                </c:pt>
                <c:pt idx="17">
                  <c:v>573</c:v>
                </c:pt>
                <c:pt idx="18">
                  <c:v>1911</c:v>
                </c:pt>
                <c:pt idx="19">
                  <c:v>1572</c:v>
                </c:pt>
                <c:pt idx="20">
                  <c:v>1318</c:v>
                </c:pt>
                <c:pt idx="21">
                  <c:v>1474</c:v>
                </c:pt>
                <c:pt idx="22">
                  <c:v>3060</c:v>
                </c:pt>
                <c:pt idx="23">
                  <c:v>2616</c:v>
                </c:pt>
                <c:pt idx="24">
                  <c:v>1361</c:v>
                </c:pt>
                <c:pt idx="25">
                  <c:v>180</c:v>
                </c:pt>
                <c:pt idx="26">
                  <c:v>1706</c:v>
                </c:pt>
                <c:pt idx="27">
                  <c:v>2097</c:v>
                </c:pt>
                <c:pt idx="28">
                  <c:v>4730</c:v>
                </c:pt>
                <c:pt idx="29">
                  <c:v>5465</c:v>
                </c:pt>
                <c:pt idx="30">
                  <c:v>2221</c:v>
                </c:pt>
                <c:pt idx="31">
                  <c:v>182</c:v>
                </c:pt>
                <c:pt idx="32">
                  <c:v>1305</c:v>
                </c:pt>
                <c:pt idx="33">
                  <c:v>2192</c:v>
                </c:pt>
                <c:pt idx="34">
                  <c:v>1632</c:v>
                </c:pt>
                <c:pt idx="35">
                  <c:v>765</c:v>
                </c:pt>
                <c:pt idx="36">
                  <c:v>3408</c:v>
                </c:pt>
                <c:pt idx="37">
                  <c:v>4140</c:v>
                </c:pt>
                <c:pt idx="38">
                  <c:v>2408</c:v>
                </c:pt>
                <c:pt idx="39">
                  <c:v>205</c:v>
                </c:pt>
                <c:pt idx="40">
                  <c:v>1437</c:v>
                </c:pt>
                <c:pt idx="41">
                  <c:v>2342</c:v>
                </c:pt>
                <c:pt idx="42">
                  <c:v>2397</c:v>
                </c:pt>
                <c:pt idx="43">
                  <c:v>1774</c:v>
                </c:pt>
                <c:pt idx="44">
                  <c:v>5172</c:v>
                </c:pt>
                <c:pt idx="45">
                  <c:v>2814</c:v>
                </c:pt>
                <c:pt idx="46">
                  <c:v>581</c:v>
                </c:pt>
                <c:pt idx="47">
                  <c:v>5403</c:v>
                </c:pt>
                <c:pt idx="48">
                  <c:v>3282</c:v>
                </c:pt>
                <c:pt idx="49">
                  <c:v>258</c:v>
                </c:pt>
                <c:pt idx="50">
                  <c:v>4291</c:v>
                </c:pt>
                <c:pt idx="51">
                  <c:v>2578</c:v>
                </c:pt>
                <c:pt idx="52">
                  <c:v>341</c:v>
                </c:pt>
                <c:pt idx="53">
                  <c:v>2465</c:v>
                </c:pt>
                <c:pt idx="54">
                  <c:v>1096</c:v>
                </c:pt>
                <c:pt idx="55">
                  <c:v>246</c:v>
                </c:pt>
                <c:pt idx="56">
                  <c:v>175</c:v>
                </c:pt>
                <c:pt idx="57">
                  <c:v>147</c:v>
                </c:pt>
                <c:pt idx="58">
                  <c:v>1069</c:v>
                </c:pt>
                <c:pt idx="59">
                  <c:v>862</c:v>
                </c:pt>
                <c:pt idx="60">
                  <c:v>187</c:v>
                </c:pt>
                <c:pt idx="61">
                  <c:v>1513</c:v>
                </c:pt>
                <c:pt idx="62">
                  <c:v>2362</c:v>
                </c:pt>
                <c:pt idx="63">
                  <c:v>898</c:v>
                </c:pt>
                <c:pt idx="64">
                  <c:v>431</c:v>
                </c:pt>
                <c:pt idx="65">
                  <c:v>60</c:v>
                </c:pt>
                <c:pt idx="66">
                  <c:v>3535</c:v>
                </c:pt>
                <c:pt idx="67">
                  <c:v>4094</c:v>
                </c:pt>
                <c:pt idx="68">
                  <c:v>4133</c:v>
                </c:pt>
                <c:pt idx="69">
                  <c:v>3639</c:v>
                </c:pt>
                <c:pt idx="70">
                  <c:v>5408</c:v>
                </c:pt>
                <c:pt idx="71">
                  <c:v>3501</c:v>
                </c:pt>
                <c:pt idx="72">
                  <c:v>1232</c:v>
                </c:pt>
                <c:pt idx="73">
                  <c:v>1018</c:v>
                </c:pt>
                <c:pt idx="74">
                  <c:v>156</c:v>
                </c:pt>
                <c:pt idx="75">
                  <c:v>135</c:v>
                </c:pt>
                <c:pt idx="76">
                  <c:v>3172</c:v>
                </c:pt>
                <c:pt idx="77">
                  <c:v>3215</c:v>
                </c:pt>
                <c:pt idx="78">
                  <c:v>2768</c:v>
                </c:pt>
                <c:pt idx="79">
                  <c:v>1343</c:v>
                </c:pt>
                <c:pt idx="80">
                  <c:v>1481</c:v>
                </c:pt>
                <c:pt idx="81">
                  <c:v>2332</c:v>
                </c:pt>
                <c:pt idx="82">
                  <c:v>2313</c:v>
                </c:pt>
                <c:pt idx="83">
                  <c:v>432</c:v>
                </c:pt>
                <c:pt idx="84">
                  <c:v>57</c:v>
                </c:pt>
                <c:pt idx="85">
                  <c:v>51</c:v>
                </c:pt>
                <c:pt idx="86">
                  <c:v>265</c:v>
                </c:pt>
                <c:pt idx="87">
                  <c:v>406</c:v>
                </c:pt>
                <c:pt idx="88">
                  <c:v>2365</c:v>
                </c:pt>
                <c:pt idx="89">
                  <c:v>3110</c:v>
                </c:pt>
                <c:pt idx="90">
                  <c:v>1479</c:v>
                </c:pt>
                <c:pt idx="91">
                  <c:v>191</c:v>
                </c:pt>
                <c:pt idx="92">
                  <c:v>1302</c:v>
                </c:pt>
                <c:pt idx="93">
                  <c:v>1871</c:v>
                </c:pt>
                <c:pt idx="94">
                  <c:v>1555</c:v>
                </c:pt>
                <c:pt idx="95">
                  <c:v>6364</c:v>
                </c:pt>
                <c:pt idx="96">
                  <c:v>8770</c:v>
                </c:pt>
                <c:pt idx="97">
                  <c:v>1132</c:v>
                </c:pt>
                <c:pt idx="98">
                  <c:v>710</c:v>
                </c:pt>
                <c:pt idx="99">
                  <c:v>4715</c:v>
                </c:pt>
                <c:pt idx="100">
                  <c:v>3239</c:v>
                </c:pt>
                <c:pt idx="101">
                  <c:v>1751</c:v>
                </c:pt>
                <c:pt idx="102">
                  <c:v>342</c:v>
                </c:pt>
                <c:pt idx="103">
                  <c:v>209</c:v>
                </c:pt>
              </c:numCache>
            </c:numRef>
          </c:val>
          <c:extLst>
            <c:ext xmlns:c16="http://schemas.microsoft.com/office/drawing/2014/chart" uri="{C3380CC4-5D6E-409C-BE32-E72D297353CC}">
              <c16:uniqueId val="{00000001-0F35-47AC-8F76-BEFC330A665E}"/>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d/yyyy" sourceLinked="1"/>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5424</c:v>
                </c:pt>
                <c:pt idx="1">
                  <c:v>7694</c:v>
                </c:pt>
                <c:pt idx="2">
                  <c:v>8064</c:v>
                </c:pt>
                <c:pt idx="3">
                  <c:v>6105</c:v>
                </c:pt>
                <c:pt idx="4">
                  <c:v>4306</c:v>
                </c:pt>
                <c:pt idx="5">
                  <c:v>3336</c:v>
                </c:pt>
                <c:pt idx="6">
                  <c:v>3409</c:v>
                </c:pt>
                <c:pt idx="7">
                  <c:v>3185</c:v>
                </c:pt>
                <c:pt idx="8">
                  <c:v>3633</c:v>
                </c:pt>
                <c:pt idx="9">
                  <c:v>5065</c:v>
                </c:pt>
                <c:pt idx="10">
                  <c:v>5831</c:v>
                </c:pt>
                <c:pt idx="11">
                  <c:v>6041</c:v>
                </c:pt>
                <c:pt idx="12">
                  <c:v>5872</c:v>
                </c:pt>
                <c:pt idx="13">
                  <c:v>5386</c:v>
                </c:pt>
                <c:pt idx="14">
                  <c:v>5546</c:v>
                </c:pt>
                <c:pt idx="15">
                  <c:v>5797</c:v>
                </c:pt>
                <c:pt idx="16">
                  <c:v>3841</c:v>
                </c:pt>
                <c:pt idx="17">
                  <c:v>4474</c:v>
                </c:pt>
                <c:pt idx="18">
                  <c:v>4046</c:v>
                </c:pt>
                <c:pt idx="19">
                  <c:v>5739</c:v>
                </c:pt>
                <c:pt idx="20">
                  <c:v>4628</c:v>
                </c:pt>
                <c:pt idx="21">
                  <c:v>4043</c:v>
                </c:pt>
                <c:pt idx="22">
                  <c:v>3040</c:v>
                </c:pt>
                <c:pt idx="23">
                  <c:v>3112</c:v>
                </c:pt>
                <c:pt idx="24">
                  <c:v>2948</c:v>
                </c:pt>
                <c:pt idx="25">
                  <c:v>4052</c:v>
                </c:pt>
                <c:pt idx="26">
                  <c:v>340</c:v>
                </c:pt>
                <c:pt idx="27">
                  <c:v>406</c:v>
                </c:pt>
                <c:pt idx="28">
                  <c:v>554</c:v>
                </c:pt>
                <c:pt idx="29">
                  <c:v>3932</c:v>
                </c:pt>
                <c:pt idx="30">
                  <c:v>1999</c:v>
                </c:pt>
                <c:pt idx="31">
                  <c:v>2003</c:v>
                </c:pt>
                <c:pt idx="32">
                  <c:v>1782</c:v>
                </c:pt>
                <c:pt idx="33">
                  <c:v>2538</c:v>
                </c:pt>
                <c:pt idx="34">
                  <c:v>2795</c:v>
                </c:pt>
                <c:pt idx="35">
                  <c:v>3057</c:v>
                </c:pt>
                <c:pt idx="36">
                  <c:v>3241</c:v>
                </c:pt>
                <c:pt idx="37">
                  <c:v>2863</c:v>
                </c:pt>
                <c:pt idx="38">
                  <c:v>1742</c:v>
                </c:pt>
                <c:pt idx="39">
                  <c:v>1306</c:v>
                </c:pt>
                <c:pt idx="40">
                  <c:v>1600</c:v>
                </c:pt>
                <c:pt idx="41">
                  <c:v>3084</c:v>
                </c:pt>
                <c:pt idx="42">
                  <c:v>3587</c:v>
                </c:pt>
                <c:pt idx="43">
                  <c:v>3988</c:v>
                </c:pt>
                <c:pt idx="44">
                  <c:v>4116</c:v>
                </c:pt>
                <c:pt idx="45">
                  <c:v>4336</c:v>
                </c:pt>
                <c:pt idx="46">
                  <c:v>4213</c:v>
                </c:pt>
                <c:pt idx="47">
                  <c:v>4087</c:v>
                </c:pt>
                <c:pt idx="48">
                  <c:v>3314</c:v>
                </c:pt>
                <c:pt idx="49">
                  <c:v>3821</c:v>
                </c:pt>
                <c:pt idx="50">
                  <c:v>1905</c:v>
                </c:pt>
                <c:pt idx="51">
                  <c:v>4601</c:v>
                </c:pt>
                <c:pt idx="52">
                  <c:v>4532</c:v>
                </c:pt>
                <c:pt idx="53">
                  <c:v>4419</c:v>
                </c:pt>
                <c:pt idx="54">
                  <c:v>2489</c:v>
                </c:pt>
                <c:pt idx="55">
                  <c:v>2345</c:v>
                </c:pt>
                <c:pt idx="56">
                  <c:v>3038</c:v>
                </c:pt>
                <c:pt idx="57">
                  <c:v>4255</c:v>
                </c:pt>
                <c:pt idx="58">
                  <c:v>2925</c:v>
                </c:pt>
                <c:pt idx="59">
                  <c:v>2021</c:v>
                </c:pt>
                <c:pt idx="60">
                  <c:v>2115</c:v>
                </c:pt>
                <c:pt idx="61">
                  <c:v>4184</c:v>
                </c:pt>
                <c:pt idx="62">
                  <c:v>4940</c:v>
                </c:pt>
                <c:pt idx="63">
                  <c:v>5689</c:v>
                </c:pt>
                <c:pt idx="64">
                  <c:v>4866</c:v>
                </c:pt>
                <c:pt idx="65">
                  <c:v>4303</c:v>
                </c:pt>
                <c:pt idx="66">
                  <c:v>796</c:v>
                </c:pt>
                <c:pt idx="67">
                  <c:v>1015</c:v>
                </c:pt>
                <c:pt idx="68">
                  <c:v>575</c:v>
                </c:pt>
                <c:pt idx="69">
                  <c:v>4545</c:v>
                </c:pt>
                <c:pt idx="70">
                  <c:v>4789</c:v>
                </c:pt>
                <c:pt idx="71">
                  <c:v>4266</c:v>
                </c:pt>
                <c:pt idx="72">
                  <c:v>2262</c:v>
                </c:pt>
                <c:pt idx="73">
                  <c:v>2375</c:v>
                </c:pt>
                <c:pt idx="74">
                  <c:v>2028</c:v>
                </c:pt>
                <c:pt idx="75">
                  <c:v>2504</c:v>
                </c:pt>
                <c:pt idx="76">
                  <c:v>2759</c:v>
                </c:pt>
                <c:pt idx="77">
                  <c:v>1963</c:v>
                </c:pt>
                <c:pt idx="78">
                  <c:v>4173</c:v>
                </c:pt>
                <c:pt idx="79">
                  <c:v>2978</c:v>
                </c:pt>
                <c:pt idx="80">
                  <c:v>1941</c:v>
                </c:pt>
                <c:pt idx="81">
                  <c:v>1887</c:v>
                </c:pt>
                <c:pt idx="82">
                  <c:v>2078</c:v>
                </c:pt>
                <c:pt idx="83">
                  <c:v>3320</c:v>
                </c:pt>
                <c:pt idx="84">
                  <c:v>3041</c:v>
                </c:pt>
                <c:pt idx="85">
                  <c:v>2780</c:v>
                </c:pt>
                <c:pt idx="86">
                  <c:v>2988</c:v>
                </c:pt>
                <c:pt idx="87">
                  <c:v>2273</c:v>
                </c:pt>
                <c:pt idx="88">
                  <c:v>2301</c:v>
                </c:pt>
                <c:pt idx="89">
                  <c:v>2298</c:v>
                </c:pt>
                <c:pt idx="90">
                  <c:v>2674</c:v>
                </c:pt>
                <c:pt idx="91">
                  <c:v>2660</c:v>
                </c:pt>
                <c:pt idx="92">
                  <c:v>2819</c:v>
                </c:pt>
                <c:pt idx="93">
                  <c:v>2652</c:v>
                </c:pt>
                <c:pt idx="94">
                  <c:v>2536</c:v>
                </c:pt>
                <c:pt idx="95">
                  <c:v>2688</c:v>
                </c:pt>
                <c:pt idx="96">
                  <c:v>2415</c:v>
                </c:pt>
                <c:pt idx="97">
                  <c:v>2043</c:v>
                </c:pt>
                <c:pt idx="98">
                  <c:v>2222</c:v>
                </c:pt>
                <c:pt idx="99">
                  <c:v>2956</c:v>
                </c:pt>
                <c:pt idx="100">
                  <c:v>436</c:v>
                </c:pt>
                <c:pt idx="101">
                  <c:v>545</c:v>
                </c:pt>
                <c:pt idx="102">
                  <c:v>411</c:v>
                </c:pt>
                <c:pt idx="103">
                  <c:v>2657</c:v>
                </c:pt>
              </c:numCache>
            </c:numRef>
          </c:val>
          <c:extLst>
            <c:ext xmlns:c16="http://schemas.microsoft.com/office/drawing/2014/chart" uri="{C3380CC4-5D6E-409C-BE32-E72D297353CC}">
              <c16:uniqueId val="{00000000-F61D-48BC-8F2C-2427BC9DB9F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788</c:v>
                </c:pt>
                <c:pt idx="1">
                  <c:v>10958</c:v>
                </c:pt>
                <c:pt idx="2">
                  <c:v>13555</c:v>
                </c:pt>
                <c:pt idx="3">
                  <c:v>12297</c:v>
                </c:pt>
                <c:pt idx="4">
                  <c:v>11165</c:v>
                </c:pt>
                <c:pt idx="5">
                  <c:v>8783</c:v>
                </c:pt>
                <c:pt idx="6">
                  <c:v>9989</c:v>
                </c:pt>
                <c:pt idx="7">
                  <c:v>5529</c:v>
                </c:pt>
                <c:pt idx="8">
                  <c:v>6362</c:v>
                </c:pt>
                <c:pt idx="9">
                  <c:v>5893</c:v>
                </c:pt>
                <c:pt idx="10">
                  <c:v>2544</c:v>
                </c:pt>
                <c:pt idx="11">
                  <c:v>225</c:v>
                </c:pt>
                <c:pt idx="12">
                  <c:v>584</c:v>
                </c:pt>
                <c:pt idx="13">
                  <c:v>546</c:v>
                </c:pt>
                <c:pt idx="14">
                  <c:v>178</c:v>
                </c:pt>
                <c:pt idx="15">
                  <c:v>26</c:v>
                </c:pt>
                <c:pt idx="16">
                  <c:v>16345</c:v>
                </c:pt>
                <c:pt idx="17">
                  <c:v>18415</c:v>
                </c:pt>
                <c:pt idx="18">
                  <c:v>6514</c:v>
                </c:pt>
                <c:pt idx="19">
                  <c:v>96</c:v>
                </c:pt>
                <c:pt idx="20">
                  <c:v>4622</c:v>
                </c:pt>
                <c:pt idx="21">
                  <c:v>6267</c:v>
                </c:pt>
                <c:pt idx="22">
                  <c:v>8289</c:v>
                </c:pt>
                <c:pt idx="23">
                  <c:v>8461</c:v>
                </c:pt>
                <c:pt idx="24">
                  <c:v>3085</c:v>
                </c:pt>
                <c:pt idx="25">
                  <c:v>202</c:v>
                </c:pt>
                <c:pt idx="26">
                  <c:v>13498</c:v>
                </c:pt>
                <c:pt idx="27">
                  <c:v>17015</c:v>
                </c:pt>
                <c:pt idx="28">
                  <c:v>7966</c:v>
                </c:pt>
                <c:pt idx="29">
                  <c:v>43</c:v>
                </c:pt>
                <c:pt idx="30">
                  <c:v>8668</c:v>
                </c:pt>
                <c:pt idx="31">
                  <c:v>9714</c:v>
                </c:pt>
                <c:pt idx="32">
                  <c:v>5639</c:v>
                </c:pt>
                <c:pt idx="33">
                  <c:v>2928</c:v>
                </c:pt>
                <c:pt idx="34">
                  <c:v>1384</c:v>
                </c:pt>
                <c:pt idx="35">
                  <c:v>312</c:v>
                </c:pt>
                <c:pt idx="36">
                  <c:v>527</c:v>
                </c:pt>
                <c:pt idx="37">
                  <c:v>554</c:v>
                </c:pt>
                <c:pt idx="38">
                  <c:v>7510</c:v>
                </c:pt>
                <c:pt idx="39">
                  <c:v>10610</c:v>
                </c:pt>
                <c:pt idx="40">
                  <c:v>3797</c:v>
                </c:pt>
                <c:pt idx="41">
                  <c:v>108</c:v>
                </c:pt>
                <c:pt idx="42">
                  <c:v>112</c:v>
                </c:pt>
                <c:pt idx="43">
                  <c:v>120</c:v>
                </c:pt>
                <c:pt idx="44">
                  <c:v>64</c:v>
                </c:pt>
                <c:pt idx="45">
                  <c:v>76</c:v>
                </c:pt>
                <c:pt idx="46">
                  <c:v>54</c:v>
                </c:pt>
                <c:pt idx="47">
                  <c:v>52</c:v>
                </c:pt>
                <c:pt idx="48">
                  <c:v>12536</c:v>
                </c:pt>
                <c:pt idx="49">
                  <c:v>16121</c:v>
                </c:pt>
                <c:pt idx="50">
                  <c:v>7616</c:v>
                </c:pt>
                <c:pt idx="51">
                  <c:v>25</c:v>
                </c:pt>
                <c:pt idx="52">
                  <c:v>45</c:v>
                </c:pt>
                <c:pt idx="53">
                  <c:v>22</c:v>
                </c:pt>
                <c:pt idx="54">
                  <c:v>13220</c:v>
                </c:pt>
                <c:pt idx="55">
                  <c:v>12617</c:v>
                </c:pt>
                <c:pt idx="56">
                  <c:v>3521</c:v>
                </c:pt>
                <c:pt idx="57">
                  <c:v>56</c:v>
                </c:pt>
                <c:pt idx="58">
                  <c:v>4188</c:v>
                </c:pt>
                <c:pt idx="59">
                  <c:v>4176</c:v>
                </c:pt>
                <c:pt idx="60">
                  <c:v>5584</c:v>
                </c:pt>
                <c:pt idx="61">
                  <c:v>8227</c:v>
                </c:pt>
                <c:pt idx="62">
                  <c:v>2884</c:v>
                </c:pt>
                <c:pt idx="63">
                  <c:v>172</c:v>
                </c:pt>
                <c:pt idx="64">
                  <c:v>167</c:v>
                </c:pt>
                <c:pt idx="65">
                  <c:v>111</c:v>
                </c:pt>
                <c:pt idx="66">
                  <c:v>19061</c:v>
                </c:pt>
                <c:pt idx="67">
                  <c:v>22806</c:v>
                </c:pt>
                <c:pt idx="68">
                  <c:v>10136</c:v>
                </c:pt>
                <c:pt idx="69">
                  <c:v>275</c:v>
                </c:pt>
                <c:pt idx="70">
                  <c:v>263</c:v>
                </c:pt>
                <c:pt idx="71">
                  <c:v>280</c:v>
                </c:pt>
                <c:pt idx="72">
                  <c:v>5159</c:v>
                </c:pt>
                <c:pt idx="73">
                  <c:v>7463</c:v>
                </c:pt>
                <c:pt idx="74">
                  <c:v>6894</c:v>
                </c:pt>
                <c:pt idx="75">
                  <c:v>5402</c:v>
                </c:pt>
                <c:pt idx="76">
                  <c:v>6667</c:v>
                </c:pt>
                <c:pt idx="77">
                  <c:v>4448</c:v>
                </c:pt>
                <c:pt idx="78">
                  <c:v>2013</c:v>
                </c:pt>
                <c:pt idx="79">
                  <c:v>87</c:v>
                </c:pt>
                <c:pt idx="80">
                  <c:v>7287</c:v>
                </c:pt>
                <c:pt idx="81">
                  <c:v>10948</c:v>
                </c:pt>
                <c:pt idx="82">
                  <c:v>3570</c:v>
                </c:pt>
                <c:pt idx="83">
                  <c:v>38</c:v>
                </c:pt>
                <c:pt idx="84">
                  <c:v>10</c:v>
                </c:pt>
                <c:pt idx="85">
                  <c:v>10</c:v>
                </c:pt>
                <c:pt idx="86">
                  <c:v>703</c:v>
                </c:pt>
                <c:pt idx="87">
                  <c:v>3282</c:v>
                </c:pt>
                <c:pt idx="88">
                  <c:v>3401</c:v>
                </c:pt>
                <c:pt idx="89">
                  <c:v>1288</c:v>
                </c:pt>
                <c:pt idx="90">
                  <c:v>42</c:v>
                </c:pt>
                <c:pt idx="91">
                  <c:v>34</c:v>
                </c:pt>
                <c:pt idx="92">
                  <c:v>10</c:v>
                </c:pt>
                <c:pt idx="93">
                  <c:v>8</c:v>
                </c:pt>
                <c:pt idx="94">
                  <c:v>11610</c:v>
                </c:pt>
                <c:pt idx="95">
                  <c:v>13969</c:v>
                </c:pt>
                <c:pt idx="96">
                  <c:v>4174</c:v>
                </c:pt>
                <c:pt idx="97">
                  <c:v>9270</c:v>
                </c:pt>
                <c:pt idx="98">
                  <c:v>3242</c:v>
                </c:pt>
                <c:pt idx="99">
                  <c:v>0</c:v>
                </c:pt>
                <c:pt idx="100">
                  <c:v>9868</c:v>
                </c:pt>
                <c:pt idx="101">
                  <c:v>12410</c:v>
                </c:pt>
                <c:pt idx="102">
                  <c:v>5436</c:v>
                </c:pt>
                <c:pt idx="103">
                  <c:v>45</c:v>
                </c:pt>
              </c:numCache>
            </c:numRef>
          </c:val>
          <c:extLst>
            <c:ext xmlns:c16="http://schemas.microsoft.com/office/drawing/2014/chart" uri="{C3380CC4-5D6E-409C-BE32-E72D297353CC}">
              <c16:uniqueId val="{00000001-F61D-48BC-8F2C-2427BC9DB9F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809502574346388E-2"/>
          <c:y val="0.13083628337387626"/>
          <c:w val="0.96438099485130724"/>
          <c:h val="0.68926382698704391"/>
        </c:manualLayout>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10810</c:v>
                </c:pt>
                <c:pt idx="1">
                  <c:v>10089</c:v>
                </c:pt>
                <c:pt idx="2">
                  <c:v>5121</c:v>
                </c:pt>
                <c:pt idx="3">
                  <c:v>7276</c:v>
                </c:pt>
                <c:pt idx="4">
                  <c:v>8916</c:v>
                </c:pt>
                <c:pt idx="5">
                  <c:v>9411</c:v>
                </c:pt>
                <c:pt idx="6">
                  <c:v>8041</c:v>
                </c:pt>
                <c:pt idx="7">
                  <c:v>8669</c:v>
                </c:pt>
                <c:pt idx="8">
                  <c:v>11931</c:v>
                </c:pt>
                <c:pt idx="9">
                  <c:v>8121</c:v>
                </c:pt>
                <c:pt idx="10">
                  <c:v>4572</c:v>
                </c:pt>
                <c:pt idx="11">
                  <c:v>8127</c:v>
                </c:pt>
                <c:pt idx="12">
                  <c:v>9262</c:v>
                </c:pt>
                <c:pt idx="13">
                  <c:v>8141</c:v>
                </c:pt>
                <c:pt idx="14">
                  <c:v>9018</c:v>
                </c:pt>
                <c:pt idx="15">
                  <c:v>9003</c:v>
                </c:pt>
                <c:pt idx="16">
                  <c:v>6797</c:v>
                </c:pt>
                <c:pt idx="17">
                  <c:v>4823</c:v>
                </c:pt>
                <c:pt idx="18">
                  <c:v>8083</c:v>
                </c:pt>
                <c:pt idx="19">
                  <c:v>11032</c:v>
                </c:pt>
                <c:pt idx="20">
                  <c:v>10107</c:v>
                </c:pt>
                <c:pt idx="21">
                  <c:v>8418</c:v>
                </c:pt>
                <c:pt idx="22">
                  <c:v>5994</c:v>
                </c:pt>
                <c:pt idx="23">
                  <c:v>7599</c:v>
                </c:pt>
                <c:pt idx="24">
                  <c:v>5115</c:v>
                </c:pt>
                <c:pt idx="25">
                  <c:v>3805</c:v>
                </c:pt>
                <c:pt idx="26">
                  <c:v>6006</c:v>
                </c:pt>
                <c:pt idx="27">
                  <c:v>7379</c:v>
                </c:pt>
                <c:pt idx="28">
                  <c:v>7123</c:v>
                </c:pt>
                <c:pt idx="29">
                  <c:v>7142</c:v>
                </c:pt>
                <c:pt idx="30">
                  <c:v>6877</c:v>
                </c:pt>
                <c:pt idx="31">
                  <c:v>6220</c:v>
                </c:pt>
                <c:pt idx="32">
                  <c:v>5853</c:v>
                </c:pt>
                <c:pt idx="33">
                  <c:v>6009</c:v>
                </c:pt>
                <c:pt idx="34">
                  <c:v>5303</c:v>
                </c:pt>
                <c:pt idx="35">
                  <c:v>5357</c:v>
                </c:pt>
                <c:pt idx="36">
                  <c:v>4769</c:v>
                </c:pt>
                <c:pt idx="37">
                  <c:v>2497</c:v>
                </c:pt>
                <c:pt idx="38">
                  <c:v>3398</c:v>
                </c:pt>
                <c:pt idx="39">
                  <c:v>3621</c:v>
                </c:pt>
                <c:pt idx="40">
                  <c:v>3879</c:v>
                </c:pt>
                <c:pt idx="41">
                  <c:v>4732</c:v>
                </c:pt>
                <c:pt idx="42">
                  <c:v>7308</c:v>
                </c:pt>
                <c:pt idx="43">
                  <c:v>9036</c:v>
                </c:pt>
                <c:pt idx="44">
                  <c:v>10084</c:v>
                </c:pt>
                <c:pt idx="45">
                  <c:v>9083</c:v>
                </c:pt>
                <c:pt idx="46">
                  <c:v>5482</c:v>
                </c:pt>
                <c:pt idx="47">
                  <c:v>3778</c:v>
                </c:pt>
                <c:pt idx="48">
                  <c:v>7809</c:v>
                </c:pt>
                <c:pt idx="49">
                  <c:v>7739</c:v>
                </c:pt>
                <c:pt idx="50">
                  <c:v>7596</c:v>
                </c:pt>
                <c:pt idx="51">
                  <c:v>6196</c:v>
                </c:pt>
                <c:pt idx="52">
                  <c:v>5910</c:v>
                </c:pt>
                <c:pt idx="53">
                  <c:v>3695</c:v>
                </c:pt>
                <c:pt idx="54">
                  <c:v>6430</c:v>
                </c:pt>
                <c:pt idx="55">
                  <c:v>8035</c:v>
                </c:pt>
                <c:pt idx="56">
                  <c:v>7611</c:v>
                </c:pt>
                <c:pt idx="57">
                  <c:v>9039</c:v>
                </c:pt>
                <c:pt idx="58">
                  <c:v>8087</c:v>
                </c:pt>
                <c:pt idx="59">
                  <c:v>8932</c:v>
                </c:pt>
                <c:pt idx="60">
                  <c:v>8868</c:v>
                </c:pt>
                <c:pt idx="61">
                  <c:v>13093</c:v>
                </c:pt>
                <c:pt idx="62">
                  <c:v>8128</c:v>
                </c:pt>
                <c:pt idx="63">
                  <c:v>4890</c:v>
                </c:pt>
                <c:pt idx="64">
                  <c:v>6845</c:v>
                </c:pt>
                <c:pt idx="65">
                  <c:v>8260</c:v>
                </c:pt>
                <c:pt idx="66">
                  <c:v>8951</c:v>
                </c:pt>
                <c:pt idx="67">
                  <c:v>9377</c:v>
                </c:pt>
                <c:pt idx="68">
                  <c:v>7130</c:v>
                </c:pt>
                <c:pt idx="69">
                  <c:v>4881</c:v>
                </c:pt>
                <c:pt idx="70">
                  <c:v>8326</c:v>
                </c:pt>
                <c:pt idx="71">
                  <c:v>6489</c:v>
                </c:pt>
                <c:pt idx="72">
                  <c:v>6081</c:v>
                </c:pt>
                <c:pt idx="73">
                  <c:v>7404</c:v>
                </c:pt>
                <c:pt idx="74">
                  <c:v>7204</c:v>
                </c:pt>
                <c:pt idx="75">
                  <c:v>8013</c:v>
                </c:pt>
                <c:pt idx="76">
                  <c:v>6689</c:v>
                </c:pt>
                <c:pt idx="77">
                  <c:v>6812</c:v>
                </c:pt>
                <c:pt idx="78">
                  <c:v>6117</c:v>
                </c:pt>
                <c:pt idx="79">
                  <c:v>6225</c:v>
                </c:pt>
                <c:pt idx="80">
                  <c:v>3929</c:v>
                </c:pt>
                <c:pt idx="81">
                  <c:v>2740</c:v>
                </c:pt>
                <c:pt idx="82">
                  <c:v>4127</c:v>
                </c:pt>
                <c:pt idx="83">
                  <c:v>4589</c:v>
                </c:pt>
                <c:pt idx="84">
                  <c:v>4916</c:v>
                </c:pt>
                <c:pt idx="85">
                  <c:v>5241</c:v>
                </c:pt>
                <c:pt idx="86">
                  <c:v>5137</c:v>
                </c:pt>
                <c:pt idx="87">
                  <c:v>5001</c:v>
                </c:pt>
                <c:pt idx="88">
                  <c:v>4319</c:v>
                </c:pt>
                <c:pt idx="89">
                  <c:v>4010</c:v>
                </c:pt>
                <c:pt idx="90">
                  <c:v>2753</c:v>
                </c:pt>
                <c:pt idx="91">
                  <c:v>1734</c:v>
                </c:pt>
                <c:pt idx="92">
                  <c:v>3341</c:v>
                </c:pt>
                <c:pt idx="93">
                  <c:v>5772</c:v>
                </c:pt>
                <c:pt idx="94">
                  <c:v>5197</c:v>
                </c:pt>
                <c:pt idx="95">
                  <c:v>3434</c:v>
                </c:pt>
                <c:pt idx="96">
                  <c:v>7685</c:v>
                </c:pt>
                <c:pt idx="97">
                  <c:v>4914</c:v>
                </c:pt>
                <c:pt idx="98">
                  <c:v>2971</c:v>
                </c:pt>
                <c:pt idx="99">
                  <c:v>5204</c:v>
                </c:pt>
                <c:pt idx="100">
                  <c:v>5523</c:v>
                </c:pt>
                <c:pt idx="101">
                  <c:v>5494</c:v>
                </c:pt>
                <c:pt idx="102">
                  <c:v>5440</c:v>
                </c:pt>
                <c:pt idx="103">
                  <c:v>9116</c:v>
                </c:pt>
              </c:numCache>
            </c:numRef>
          </c:val>
          <c:extLst>
            <c:ext xmlns:c16="http://schemas.microsoft.com/office/drawing/2014/chart" uri="{C3380CC4-5D6E-409C-BE32-E72D297353CC}">
              <c16:uniqueId val="{00000000-6F53-47D1-94A7-6E320397265A}"/>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0</c:v>
                </c:pt>
                <c:pt idx="1">
                  <c:v>1916</c:v>
                </c:pt>
                <c:pt idx="2">
                  <c:v>37396</c:v>
                </c:pt>
                <c:pt idx="3">
                  <c:v>12228</c:v>
                </c:pt>
                <c:pt idx="4">
                  <c:v>142</c:v>
                </c:pt>
                <c:pt idx="5">
                  <c:v>1</c:v>
                </c:pt>
                <c:pt idx="6">
                  <c:v>0</c:v>
                </c:pt>
                <c:pt idx="7">
                  <c:v>0</c:v>
                </c:pt>
                <c:pt idx="8">
                  <c:v>0</c:v>
                </c:pt>
                <c:pt idx="9">
                  <c:v>40819</c:v>
                </c:pt>
                <c:pt idx="10">
                  <c:v>42168</c:v>
                </c:pt>
                <c:pt idx="11">
                  <c:v>6578</c:v>
                </c:pt>
                <c:pt idx="12">
                  <c:v>17192</c:v>
                </c:pt>
                <c:pt idx="13">
                  <c:v>21303</c:v>
                </c:pt>
                <c:pt idx="14">
                  <c:v>7461</c:v>
                </c:pt>
                <c:pt idx="15">
                  <c:v>43</c:v>
                </c:pt>
                <c:pt idx="16">
                  <c:v>35829</c:v>
                </c:pt>
                <c:pt idx="17">
                  <c:v>44812</c:v>
                </c:pt>
                <c:pt idx="18">
                  <c:v>14043</c:v>
                </c:pt>
                <c:pt idx="19">
                  <c:v>60</c:v>
                </c:pt>
                <c:pt idx="20">
                  <c:v>1</c:v>
                </c:pt>
                <c:pt idx="21">
                  <c:v>18875</c:v>
                </c:pt>
                <c:pt idx="22">
                  <c:v>19234</c:v>
                </c:pt>
                <c:pt idx="23">
                  <c:v>2616</c:v>
                </c:pt>
                <c:pt idx="24">
                  <c:v>20182</c:v>
                </c:pt>
                <c:pt idx="25">
                  <c:v>31984</c:v>
                </c:pt>
                <c:pt idx="26">
                  <c:v>10227</c:v>
                </c:pt>
                <c:pt idx="27">
                  <c:v>18</c:v>
                </c:pt>
                <c:pt idx="28">
                  <c:v>2</c:v>
                </c:pt>
                <c:pt idx="29">
                  <c:v>6</c:v>
                </c:pt>
                <c:pt idx="30">
                  <c:v>0</c:v>
                </c:pt>
                <c:pt idx="31">
                  <c:v>0</c:v>
                </c:pt>
                <c:pt idx="32">
                  <c:v>0</c:v>
                </c:pt>
                <c:pt idx="33">
                  <c:v>8404</c:v>
                </c:pt>
                <c:pt idx="34">
                  <c:v>9887</c:v>
                </c:pt>
                <c:pt idx="35">
                  <c:v>3098</c:v>
                </c:pt>
                <c:pt idx="36">
                  <c:v>843</c:v>
                </c:pt>
                <c:pt idx="37">
                  <c:v>19596</c:v>
                </c:pt>
                <c:pt idx="38">
                  <c:v>7044</c:v>
                </c:pt>
                <c:pt idx="39">
                  <c:v>13</c:v>
                </c:pt>
                <c:pt idx="40">
                  <c:v>7657</c:v>
                </c:pt>
                <c:pt idx="41">
                  <c:v>13687</c:v>
                </c:pt>
                <c:pt idx="42">
                  <c:v>5078</c:v>
                </c:pt>
                <c:pt idx="43">
                  <c:v>39</c:v>
                </c:pt>
                <c:pt idx="44">
                  <c:v>2</c:v>
                </c:pt>
                <c:pt idx="45">
                  <c:v>5</c:v>
                </c:pt>
                <c:pt idx="46">
                  <c:v>41369</c:v>
                </c:pt>
                <c:pt idx="47">
                  <c:v>45452</c:v>
                </c:pt>
                <c:pt idx="48">
                  <c:v>446</c:v>
                </c:pt>
                <c:pt idx="49">
                  <c:v>13</c:v>
                </c:pt>
                <c:pt idx="50">
                  <c:v>1</c:v>
                </c:pt>
                <c:pt idx="51">
                  <c:v>14926</c:v>
                </c:pt>
                <c:pt idx="52">
                  <c:v>19078</c:v>
                </c:pt>
                <c:pt idx="53">
                  <c:v>29930</c:v>
                </c:pt>
                <c:pt idx="54">
                  <c:v>9386</c:v>
                </c:pt>
                <c:pt idx="55">
                  <c:v>185</c:v>
                </c:pt>
                <c:pt idx="56">
                  <c:v>2043</c:v>
                </c:pt>
                <c:pt idx="57">
                  <c:v>759</c:v>
                </c:pt>
                <c:pt idx="58">
                  <c:v>3</c:v>
                </c:pt>
                <c:pt idx="59">
                  <c:v>1367</c:v>
                </c:pt>
                <c:pt idx="60">
                  <c:v>3691</c:v>
                </c:pt>
                <c:pt idx="61">
                  <c:v>143</c:v>
                </c:pt>
                <c:pt idx="62">
                  <c:v>25495</c:v>
                </c:pt>
                <c:pt idx="63">
                  <c:v>32467</c:v>
                </c:pt>
                <c:pt idx="64">
                  <c:v>9174</c:v>
                </c:pt>
                <c:pt idx="65">
                  <c:v>96</c:v>
                </c:pt>
                <c:pt idx="66">
                  <c:v>27</c:v>
                </c:pt>
                <c:pt idx="67">
                  <c:v>24</c:v>
                </c:pt>
                <c:pt idx="68">
                  <c:v>40521</c:v>
                </c:pt>
                <c:pt idx="69">
                  <c:v>50190</c:v>
                </c:pt>
                <c:pt idx="70">
                  <c:v>1098</c:v>
                </c:pt>
                <c:pt idx="71">
                  <c:v>10923</c:v>
                </c:pt>
                <c:pt idx="72">
                  <c:v>14964</c:v>
                </c:pt>
                <c:pt idx="73">
                  <c:v>1998</c:v>
                </c:pt>
                <c:pt idx="74">
                  <c:v>15</c:v>
                </c:pt>
                <c:pt idx="75">
                  <c:v>42</c:v>
                </c:pt>
                <c:pt idx="76">
                  <c:v>845</c:v>
                </c:pt>
                <c:pt idx="77">
                  <c:v>24891</c:v>
                </c:pt>
                <c:pt idx="78">
                  <c:v>6259</c:v>
                </c:pt>
                <c:pt idx="79">
                  <c:v>15</c:v>
                </c:pt>
                <c:pt idx="80">
                  <c:v>18834</c:v>
                </c:pt>
                <c:pt idx="81">
                  <c:v>24637</c:v>
                </c:pt>
                <c:pt idx="82">
                  <c:v>16167</c:v>
                </c:pt>
                <c:pt idx="83">
                  <c:v>9715</c:v>
                </c:pt>
                <c:pt idx="84">
                  <c:v>2894</c:v>
                </c:pt>
                <c:pt idx="85">
                  <c:v>6</c:v>
                </c:pt>
                <c:pt idx="86">
                  <c:v>0</c:v>
                </c:pt>
                <c:pt idx="87">
                  <c:v>0</c:v>
                </c:pt>
                <c:pt idx="88">
                  <c:v>0</c:v>
                </c:pt>
                <c:pt idx="89">
                  <c:v>0</c:v>
                </c:pt>
                <c:pt idx="90">
                  <c:v>10681</c:v>
                </c:pt>
                <c:pt idx="91">
                  <c:v>13812</c:v>
                </c:pt>
                <c:pt idx="92">
                  <c:v>4483</c:v>
                </c:pt>
                <c:pt idx="93">
                  <c:v>17</c:v>
                </c:pt>
                <c:pt idx="94">
                  <c:v>38881</c:v>
                </c:pt>
                <c:pt idx="95">
                  <c:v>41220</c:v>
                </c:pt>
                <c:pt idx="96">
                  <c:v>398</c:v>
                </c:pt>
                <c:pt idx="97">
                  <c:v>22261</c:v>
                </c:pt>
                <c:pt idx="98">
                  <c:v>25702</c:v>
                </c:pt>
                <c:pt idx="99">
                  <c:v>3715</c:v>
                </c:pt>
                <c:pt idx="100">
                  <c:v>10</c:v>
                </c:pt>
                <c:pt idx="101">
                  <c:v>2</c:v>
                </c:pt>
                <c:pt idx="102">
                  <c:v>0</c:v>
                </c:pt>
                <c:pt idx="103">
                  <c:v>0</c:v>
                </c:pt>
              </c:numCache>
            </c:numRef>
          </c:val>
          <c:extLst>
            <c:ext xmlns:c16="http://schemas.microsoft.com/office/drawing/2014/chart" uri="{C3380CC4-5D6E-409C-BE32-E72D297353CC}">
              <c16:uniqueId val="{00000001-6F53-47D1-94A7-6E320397265A}"/>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1"/>
        <c:axPos val="b"/>
        <c:numFmt formatCode="mm/yyyy" sourceLinked="0"/>
        <c:majorTickMark val="out"/>
        <c:minorTickMark val="none"/>
        <c:tickLblPos val="nextTo"/>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1"/>
          <c:order val="0"/>
          <c:tx>
            <c:strRef>
              <c:f>Sheet1!$C$1</c:f>
              <c:strCache>
                <c:ptCount val="1"/>
                <c:pt idx="0">
                  <c:v>Non Promo Volume</c:v>
                </c:pt>
              </c:strCache>
            </c:strRef>
          </c:tx>
          <c:spPr>
            <a:solidFill>
              <a:schemeClr val="bg2"/>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Sheet1!$C$2:$C$105</c:f>
              <c:numCache>
                <c:formatCode>General</c:formatCode>
                <c:ptCount val="104"/>
                <c:pt idx="0">
                  <c:v>1283</c:v>
                </c:pt>
                <c:pt idx="1">
                  <c:v>1283</c:v>
                </c:pt>
                <c:pt idx="2">
                  <c:v>1283</c:v>
                </c:pt>
                <c:pt idx="3">
                  <c:v>1283</c:v>
                </c:pt>
                <c:pt idx="4">
                  <c:v>1315</c:v>
                </c:pt>
                <c:pt idx="5">
                  <c:v>1112</c:v>
                </c:pt>
                <c:pt idx="6">
                  <c:v>1135</c:v>
                </c:pt>
                <c:pt idx="7">
                  <c:v>1098</c:v>
                </c:pt>
                <c:pt idx="8">
                  <c:v>989</c:v>
                </c:pt>
                <c:pt idx="9">
                  <c:v>1221</c:v>
                </c:pt>
                <c:pt idx="10">
                  <c:v>1194</c:v>
                </c:pt>
                <c:pt idx="11">
                  <c:v>1222</c:v>
                </c:pt>
                <c:pt idx="12">
                  <c:v>870</c:v>
                </c:pt>
                <c:pt idx="13">
                  <c:v>767</c:v>
                </c:pt>
                <c:pt idx="14">
                  <c:v>974</c:v>
                </c:pt>
                <c:pt idx="15">
                  <c:v>1214</c:v>
                </c:pt>
                <c:pt idx="16">
                  <c:v>939</c:v>
                </c:pt>
                <c:pt idx="17">
                  <c:v>1242</c:v>
                </c:pt>
                <c:pt idx="18">
                  <c:v>1004</c:v>
                </c:pt>
                <c:pt idx="19">
                  <c:v>1254</c:v>
                </c:pt>
                <c:pt idx="20">
                  <c:v>858</c:v>
                </c:pt>
                <c:pt idx="21">
                  <c:v>864</c:v>
                </c:pt>
                <c:pt idx="22">
                  <c:v>1531</c:v>
                </c:pt>
                <c:pt idx="23">
                  <c:v>1435</c:v>
                </c:pt>
                <c:pt idx="24">
                  <c:v>1328</c:v>
                </c:pt>
                <c:pt idx="25">
                  <c:v>1355</c:v>
                </c:pt>
                <c:pt idx="26">
                  <c:v>712</c:v>
                </c:pt>
                <c:pt idx="27">
                  <c:v>658</c:v>
                </c:pt>
                <c:pt idx="28">
                  <c:v>513</c:v>
                </c:pt>
                <c:pt idx="29">
                  <c:v>865</c:v>
                </c:pt>
                <c:pt idx="30">
                  <c:v>723</c:v>
                </c:pt>
                <c:pt idx="31">
                  <c:v>831</c:v>
                </c:pt>
                <c:pt idx="32">
                  <c:v>709</c:v>
                </c:pt>
                <c:pt idx="33">
                  <c:v>752</c:v>
                </c:pt>
                <c:pt idx="34">
                  <c:v>815</c:v>
                </c:pt>
                <c:pt idx="35">
                  <c:v>972</c:v>
                </c:pt>
                <c:pt idx="36">
                  <c:v>641</c:v>
                </c:pt>
                <c:pt idx="37">
                  <c:v>543</c:v>
                </c:pt>
                <c:pt idx="38">
                  <c:v>437</c:v>
                </c:pt>
                <c:pt idx="39">
                  <c:v>673</c:v>
                </c:pt>
                <c:pt idx="40">
                  <c:v>601</c:v>
                </c:pt>
                <c:pt idx="41">
                  <c:v>889</c:v>
                </c:pt>
                <c:pt idx="42">
                  <c:v>813</c:v>
                </c:pt>
                <c:pt idx="43">
                  <c:v>898</c:v>
                </c:pt>
                <c:pt idx="44">
                  <c:v>787</c:v>
                </c:pt>
                <c:pt idx="45">
                  <c:v>1033</c:v>
                </c:pt>
                <c:pt idx="46">
                  <c:v>773</c:v>
                </c:pt>
                <c:pt idx="47">
                  <c:v>957</c:v>
                </c:pt>
                <c:pt idx="48">
                  <c:v>782</c:v>
                </c:pt>
                <c:pt idx="49">
                  <c:v>927</c:v>
                </c:pt>
                <c:pt idx="50">
                  <c:v>680</c:v>
                </c:pt>
                <c:pt idx="51">
                  <c:v>836</c:v>
                </c:pt>
                <c:pt idx="52">
                  <c:v>773</c:v>
                </c:pt>
                <c:pt idx="53">
                  <c:v>770</c:v>
                </c:pt>
                <c:pt idx="54">
                  <c:v>821</c:v>
                </c:pt>
                <c:pt idx="55">
                  <c:v>1025</c:v>
                </c:pt>
                <c:pt idx="56">
                  <c:v>719</c:v>
                </c:pt>
                <c:pt idx="57">
                  <c:v>719</c:v>
                </c:pt>
                <c:pt idx="58">
                  <c:v>696</c:v>
                </c:pt>
                <c:pt idx="59">
                  <c:v>800</c:v>
                </c:pt>
                <c:pt idx="60">
                  <c:v>587</c:v>
                </c:pt>
                <c:pt idx="61">
                  <c:v>536</c:v>
                </c:pt>
                <c:pt idx="62">
                  <c:v>788</c:v>
                </c:pt>
                <c:pt idx="63">
                  <c:v>879</c:v>
                </c:pt>
                <c:pt idx="64">
                  <c:v>943</c:v>
                </c:pt>
                <c:pt idx="65">
                  <c:v>842</c:v>
                </c:pt>
                <c:pt idx="66">
                  <c:v>1028</c:v>
                </c:pt>
                <c:pt idx="67">
                  <c:v>875</c:v>
                </c:pt>
                <c:pt idx="68">
                  <c:v>736</c:v>
                </c:pt>
                <c:pt idx="69">
                  <c:v>625</c:v>
                </c:pt>
                <c:pt idx="70">
                  <c:v>875</c:v>
                </c:pt>
                <c:pt idx="71">
                  <c:v>819</c:v>
                </c:pt>
                <c:pt idx="72">
                  <c:v>898</c:v>
                </c:pt>
                <c:pt idx="73">
                  <c:v>653</c:v>
                </c:pt>
                <c:pt idx="74">
                  <c:v>635</c:v>
                </c:pt>
                <c:pt idx="75">
                  <c:v>582</c:v>
                </c:pt>
                <c:pt idx="76">
                  <c:v>800</c:v>
                </c:pt>
                <c:pt idx="77">
                  <c:v>693</c:v>
                </c:pt>
                <c:pt idx="78">
                  <c:v>989</c:v>
                </c:pt>
                <c:pt idx="79">
                  <c:v>676</c:v>
                </c:pt>
                <c:pt idx="80">
                  <c:v>684</c:v>
                </c:pt>
                <c:pt idx="81">
                  <c:v>538</c:v>
                </c:pt>
                <c:pt idx="82">
                  <c:v>704</c:v>
                </c:pt>
                <c:pt idx="83">
                  <c:v>358</c:v>
                </c:pt>
                <c:pt idx="84">
                  <c:v>375</c:v>
                </c:pt>
                <c:pt idx="85">
                  <c:v>380</c:v>
                </c:pt>
                <c:pt idx="86">
                  <c:v>719</c:v>
                </c:pt>
                <c:pt idx="87">
                  <c:v>747</c:v>
                </c:pt>
                <c:pt idx="88">
                  <c:v>757</c:v>
                </c:pt>
                <c:pt idx="89">
                  <c:v>442</c:v>
                </c:pt>
                <c:pt idx="90">
                  <c:v>355</c:v>
                </c:pt>
                <c:pt idx="91">
                  <c:v>411</c:v>
                </c:pt>
                <c:pt idx="92">
                  <c:v>712</c:v>
                </c:pt>
                <c:pt idx="93">
                  <c:v>697</c:v>
                </c:pt>
                <c:pt idx="94">
                  <c:v>851</c:v>
                </c:pt>
                <c:pt idx="95">
                  <c:v>609</c:v>
                </c:pt>
                <c:pt idx="96">
                  <c:v>523</c:v>
                </c:pt>
                <c:pt idx="97">
                  <c:v>1860</c:v>
                </c:pt>
                <c:pt idx="98">
                  <c:v>796</c:v>
                </c:pt>
                <c:pt idx="99">
                  <c:v>826</c:v>
                </c:pt>
                <c:pt idx="100">
                  <c:v>960</c:v>
                </c:pt>
                <c:pt idx="101">
                  <c:v>702</c:v>
                </c:pt>
                <c:pt idx="102">
                  <c:v>500</c:v>
                </c:pt>
                <c:pt idx="103">
                  <c:v>355</c:v>
                </c:pt>
              </c:numCache>
            </c:numRef>
          </c:val>
          <c:extLst>
            <c:ext xmlns:c16="http://schemas.microsoft.com/office/drawing/2014/chart" uri="{C3380CC4-5D6E-409C-BE32-E72D297353CC}">
              <c16:uniqueId val="{00000000-DD3D-4642-97D9-E9DEC2D41E77}"/>
            </c:ext>
          </c:extLst>
        </c:ser>
        <c:ser>
          <c:idx val="0"/>
          <c:order val="1"/>
          <c:tx>
            <c:strRef>
              <c:f>Sheet1!$B$1</c:f>
              <c:strCache>
                <c:ptCount val="1"/>
                <c:pt idx="0">
                  <c:v>Promo Volume</c:v>
                </c:pt>
              </c:strCache>
            </c:strRef>
          </c:tx>
          <c:spPr>
            <a:solidFill>
              <a:schemeClr val="accent3"/>
            </a:solidFill>
            <a:ln>
              <a:noFill/>
            </a:ln>
            <a:effectLst/>
          </c:spPr>
          <c:invertIfNegative val="0"/>
          <c:cat>
            <c:numRef>
              <c:f>Sheet1!$A$2:$A$105</c:f>
              <c:numCache>
                <c:formatCode>m/d/yyyy</c:formatCode>
                <c:ptCount val="104"/>
                <c:pt idx="0">
                  <c:v>44143</c:v>
                </c:pt>
                <c:pt idx="1">
                  <c:v>44150</c:v>
                </c:pt>
                <c:pt idx="2">
                  <c:v>44157</c:v>
                </c:pt>
                <c:pt idx="3">
                  <c:v>44164</c:v>
                </c:pt>
                <c:pt idx="4">
                  <c:v>44171</c:v>
                </c:pt>
                <c:pt idx="5">
                  <c:v>44178</c:v>
                </c:pt>
                <c:pt idx="6">
                  <c:v>44185</c:v>
                </c:pt>
                <c:pt idx="7">
                  <c:v>44192</c:v>
                </c:pt>
                <c:pt idx="8">
                  <c:v>44199</c:v>
                </c:pt>
                <c:pt idx="9">
                  <c:v>44206</c:v>
                </c:pt>
                <c:pt idx="10">
                  <c:v>44213</c:v>
                </c:pt>
                <c:pt idx="11">
                  <c:v>44220</c:v>
                </c:pt>
                <c:pt idx="12">
                  <c:v>44227</c:v>
                </c:pt>
                <c:pt idx="13">
                  <c:v>44234</c:v>
                </c:pt>
                <c:pt idx="14">
                  <c:v>44241</c:v>
                </c:pt>
                <c:pt idx="15">
                  <c:v>44248</c:v>
                </c:pt>
                <c:pt idx="16">
                  <c:v>44255</c:v>
                </c:pt>
                <c:pt idx="17">
                  <c:v>44262</c:v>
                </c:pt>
                <c:pt idx="18">
                  <c:v>44269</c:v>
                </c:pt>
                <c:pt idx="19">
                  <c:v>44276</c:v>
                </c:pt>
                <c:pt idx="20">
                  <c:v>44283</c:v>
                </c:pt>
                <c:pt idx="21">
                  <c:v>44290</c:v>
                </c:pt>
                <c:pt idx="22">
                  <c:v>44297</c:v>
                </c:pt>
                <c:pt idx="23">
                  <c:v>44304</c:v>
                </c:pt>
                <c:pt idx="24">
                  <c:v>44311</c:v>
                </c:pt>
                <c:pt idx="25">
                  <c:v>44318</c:v>
                </c:pt>
                <c:pt idx="26">
                  <c:v>44325</c:v>
                </c:pt>
                <c:pt idx="27">
                  <c:v>44332</c:v>
                </c:pt>
                <c:pt idx="28">
                  <c:v>44339</c:v>
                </c:pt>
                <c:pt idx="29">
                  <c:v>44346</c:v>
                </c:pt>
                <c:pt idx="30">
                  <c:v>44353</c:v>
                </c:pt>
                <c:pt idx="31">
                  <c:v>44360</c:v>
                </c:pt>
                <c:pt idx="32">
                  <c:v>44367</c:v>
                </c:pt>
                <c:pt idx="33">
                  <c:v>44374</c:v>
                </c:pt>
                <c:pt idx="34">
                  <c:v>44381</c:v>
                </c:pt>
                <c:pt idx="35">
                  <c:v>44388</c:v>
                </c:pt>
                <c:pt idx="36">
                  <c:v>44395</c:v>
                </c:pt>
                <c:pt idx="37">
                  <c:v>44402</c:v>
                </c:pt>
                <c:pt idx="38">
                  <c:v>44409</c:v>
                </c:pt>
                <c:pt idx="39">
                  <c:v>44416</c:v>
                </c:pt>
                <c:pt idx="40">
                  <c:v>44423</c:v>
                </c:pt>
                <c:pt idx="41">
                  <c:v>44430</c:v>
                </c:pt>
                <c:pt idx="42">
                  <c:v>44437</c:v>
                </c:pt>
                <c:pt idx="43">
                  <c:v>44444</c:v>
                </c:pt>
                <c:pt idx="44">
                  <c:v>44451</c:v>
                </c:pt>
                <c:pt idx="45">
                  <c:v>44458</c:v>
                </c:pt>
                <c:pt idx="46">
                  <c:v>44465</c:v>
                </c:pt>
                <c:pt idx="47">
                  <c:v>44472</c:v>
                </c:pt>
                <c:pt idx="48">
                  <c:v>44479</c:v>
                </c:pt>
                <c:pt idx="49">
                  <c:v>44486</c:v>
                </c:pt>
                <c:pt idx="50">
                  <c:v>44493</c:v>
                </c:pt>
                <c:pt idx="51">
                  <c:v>44500</c:v>
                </c:pt>
                <c:pt idx="52">
                  <c:v>44507</c:v>
                </c:pt>
                <c:pt idx="53">
                  <c:v>44514</c:v>
                </c:pt>
                <c:pt idx="54">
                  <c:v>44521</c:v>
                </c:pt>
                <c:pt idx="55">
                  <c:v>44528</c:v>
                </c:pt>
                <c:pt idx="56">
                  <c:v>44535</c:v>
                </c:pt>
                <c:pt idx="57">
                  <c:v>44542</c:v>
                </c:pt>
                <c:pt idx="58">
                  <c:v>44549</c:v>
                </c:pt>
                <c:pt idx="59">
                  <c:v>44556</c:v>
                </c:pt>
                <c:pt idx="60">
                  <c:v>44563</c:v>
                </c:pt>
                <c:pt idx="61">
                  <c:v>44570</c:v>
                </c:pt>
                <c:pt idx="62">
                  <c:v>44577</c:v>
                </c:pt>
                <c:pt idx="63">
                  <c:v>44584</c:v>
                </c:pt>
                <c:pt idx="64">
                  <c:v>44591</c:v>
                </c:pt>
                <c:pt idx="65">
                  <c:v>44598</c:v>
                </c:pt>
                <c:pt idx="66">
                  <c:v>44605</c:v>
                </c:pt>
                <c:pt idx="67">
                  <c:v>44612</c:v>
                </c:pt>
                <c:pt idx="68">
                  <c:v>44619</c:v>
                </c:pt>
                <c:pt idx="69">
                  <c:v>44626</c:v>
                </c:pt>
                <c:pt idx="70">
                  <c:v>44633</c:v>
                </c:pt>
                <c:pt idx="71">
                  <c:v>44640</c:v>
                </c:pt>
                <c:pt idx="72">
                  <c:v>44647</c:v>
                </c:pt>
                <c:pt idx="73">
                  <c:v>44654</c:v>
                </c:pt>
                <c:pt idx="74">
                  <c:v>44661</c:v>
                </c:pt>
                <c:pt idx="75">
                  <c:v>44668</c:v>
                </c:pt>
                <c:pt idx="76">
                  <c:v>44675</c:v>
                </c:pt>
                <c:pt idx="77">
                  <c:v>44682</c:v>
                </c:pt>
                <c:pt idx="78">
                  <c:v>44689</c:v>
                </c:pt>
                <c:pt idx="79">
                  <c:v>44696</c:v>
                </c:pt>
                <c:pt idx="80">
                  <c:v>44703</c:v>
                </c:pt>
                <c:pt idx="81">
                  <c:v>44710</c:v>
                </c:pt>
                <c:pt idx="82">
                  <c:v>44717</c:v>
                </c:pt>
                <c:pt idx="83">
                  <c:v>44724</c:v>
                </c:pt>
                <c:pt idx="84">
                  <c:v>44731</c:v>
                </c:pt>
                <c:pt idx="85">
                  <c:v>44738</c:v>
                </c:pt>
                <c:pt idx="86">
                  <c:v>44745</c:v>
                </c:pt>
                <c:pt idx="87">
                  <c:v>44752</c:v>
                </c:pt>
                <c:pt idx="88">
                  <c:v>44759</c:v>
                </c:pt>
                <c:pt idx="89">
                  <c:v>44766</c:v>
                </c:pt>
                <c:pt idx="90">
                  <c:v>44773</c:v>
                </c:pt>
                <c:pt idx="91">
                  <c:v>44780</c:v>
                </c:pt>
                <c:pt idx="92">
                  <c:v>44787</c:v>
                </c:pt>
                <c:pt idx="93">
                  <c:v>44794</c:v>
                </c:pt>
                <c:pt idx="94">
                  <c:v>44801</c:v>
                </c:pt>
                <c:pt idx="95">
                  <c:v>44808</c:v>
                </c:pt>
                <c:pt idx="96">
                  <c:v>44815</c:v>
                </c:pt>
                <c:pt idx="97">
                  <c:v>44822</c:v>
                </c:pt>
                <c:pt idx="98">
                  <c:v>44829</c:v>
                </c:pt>
                <c:pt idx="99">
                  <c:v>44836</c:v>
                </c:pt>
                <c:pt idx="100">
                  <c:v>44843</c:v>
                </c:pt>
                <c:pt idx="101">
                  <c:v>44850</c:v>
                </c:pt>
                <c:pt idx="102">
                  <c:v>44857</c:v>
                </c:pt>
                <c:pt idx="103">
                  <c:v>44864</c:v>
                </c:pt>
              </c:numCache>
            </c:numRef>
          </c:cat>
          <c:val>
            <c:numRef>
              <c:f>Sheet1!$B$2:$B$105</c:f>
              <c:numCache>
                <c:formatCode>General</c:formatCode>
                <c:ptCount val="104"/>
                <c:pt idx="0">
                  <c:v>992</c:v>
                </c:pt>
                <c:pt idx="1">
                  <c:v>992</c:v>
                </c:pt>
                <c:pt idx="2">
                  <c:v>992</c:v>
                </c:pt>
                <c:pt idx="3">
                  <c:v>992</c:v>
                </c:pt>
                <c:pt idx="4">
                  <c:v>666</c:v>
                </c:pt>
                <c:pt idx="5">
                  <c:v>2247</c:v>
                </c:pt>
                <c:pt idx="6">
                  <c:v>867</c:v>
                </c:pt>
                <c:pt idx="7">
                  <c:v>62</c:v>
                </c:pt>
                <c:pt idx="8">
                  <c:v>585</c:v>
                </c:pt>
                <c:pt idx="9">
                  <c:v>989</c:v>
                </c:pt>
                <c:pt idx="10">
                  <c:v>670</c:v>
                </c:pt>
                <c:pt idx="11">
                  <c:v>453</c:v>
                </c:pt>
                <c:pt idx="12">
                  <c:v>2527</c:v>
                </c:pt>
                <c:pt idx="13">
                  <c:v>3217</c:v>
                </c:pt>
                <c:pt idx="14">
                  <c:v>1437</c:v>
                </c:pt>
                <c:pt idx="15">
                  <c:v>414</c:v>
                </c:pt>
                <c:pt idx="16">
                  <c:v>1160</c:v>
                </c:pt>
                <c:pt idx="17">
                  <c:v>1335</c:v>
                </c:pt>
                <c:pt idx="18">
                  <c:v>1243</c:v>
                </c:pt>
                <c:pt idx="19">
                  <c:v>911</c:v>
                </c:pt>
                <c:pt idx="20">
                  <c:v>2352</c:v>
                </c:pt>
                <c:pt idx="21">
                  <c:v>2064</c:v>
                </c:pt>
                <c:pt idx="22">
                  <c:v>243</c:v>
                </c:pt>
                <c:pt idx="23">
                  <c:v>155</c:v>
                </c:pt>
                <c:pt idx="24">
                  <c:v>114</c:v>
                </c:pt>
                <c:pt idx="25">
                  <c:v>92</c:v>
                </c:pt>
                <c:pt idx="26">
                  <c:v>1325</c:v>
                </c:pt>
                <c:pt idx="27">
                  <c:v>1896</c:v>
                </c:pt>
                <c:pt idx="28">
                  <c:v>1683</c:v>
                </c:pt>
                <c:pt idx="29">
                  <c:v>1193</c:v>
                </c:pt>
                <c:pt idx="30">
                  <c:v>1037</c:v>
                </c:pt>
                <c:pt idx="31">
                  <c:v>805</c:v>
                </c:pt>
                <c:pt idx="32">
                  <c:v>685</c:v>
                </c:pt>
                <c:pt idx="33">
                  <c:v>502</c:v>
                </c:pt>
                <c:pt idx="34">
                  <c:v>350</c:v>
                </c:pt>
                <c:pt idx="35">
                  <c:v>76</c:v>
                </c:pt>
                <c:pt idx="36">
                  <c:v>1157</c:v>
                </c:pt>
                <c:pt idx="37">
                  <c:v>1474</c:v>
                </c:pt>
                <c:pt idx="38">
                  <c:v>1010</c:v>
                </c:pt>
                <c:pt idx="39">
                  <c:v>501</c:v>
                </c:pt>
                <c:pt idx="40">
                  <c:v>291</c:v>
                </c:pt>
                <c:pt idx="41">
                  <c:v>46</c:v>
                </c:pt>
                <c:pt idx="42">
                  <c:v>722</c:v>
                </c:pt>
                <c:pt idx="43">
                  <c:v>1060</c:v>
                </c:pt>
                <c:pt idx="44">
                  <c:v>1018</c:v>
                </c:pt>
                <c:pt idx="45">
                  <c:v>802</c:v>
                </c:pt>
                <c:pt idx="46">
                  <c:v>1358</c:v>
                </c:pt>
                <c:pt idx="47">
                  <c:v>1373</c:v>
                </c:pt>
                <c:pt idx="48">
                  <c:v>1918</c:v>
                </c:pt>
                <c:pt idx="49">
                  <c:v>1832</c:v>
                </c:pt>
                <c:pt idx="50">
                  <c:v>1159</c:v>
                </c:pt>
                <c:pt idx="51">
                  <c:v>653</c:v>
                </c:pt>
                <c:pt idx="52">
                  <c:v>1187</c:v>
                </c:pt>
                <c:pt idx="53">
                  <c:v>1285</c:v>
                </c:pt>
                <c:pt idx="54">
                  <c:v>715</c:v>
                </c:pt>
                <c:pt idx="55">
                  <c:v>208</c:v>
                </c:pt>
                <c:pt idx="56">
                  <c:v>885</c:v>
                </c:pt>
                <c:pt idx="57">
                  <c:v>1161</c:v>
                </c:pt>
                <c:pt idx="58">
                  <c:v>649</c:v>
                </c:pt>
                <c:pt idx="59">
                  <c:v>94</c:v>
                </c:pt>
                <c:pt idx="60">
                  <c:v>943</c:v>
                </c:pt>
                <c:pt idx="61">
                  <c:v>1692</c:v>
                </c:pt>
                <c:pt idx="62">
                  <c:v>1518</c:v>
                </c:pt>
                <c:pt idx="63">
                  <c:v>759</c:v>
                </c:pt>
                <c:pt idx="64">
                  <c:v>380</c:v>
                </c:pt>
                <c:pt idx="65">
                  <c:v>499</c:v>
                </c:pt>
                <c:pt idx="66">
                  <c:v>152</c:v>
                </c:pt>
                <c:pt idx="67">
                  <c:v>736</c:v>
                </c:pt>
                <c:pt idx="68">
                  <c:v>1205</c:v>
                </c:pt>
                <c:pt idx="69">
                  <c:v>1468</c:v>
                </c:pt>
                <c:pt idx="70">
                  <c:v>1203</c:v>
                </c:pt>
                <c:pt idx="71">
                  <c:v>570</c:v>
                </c:pt>
                <c:pt idx="72">
                  <c:v>225</c:v>
                </c:pt>
                <c:pt idx="73">
                  <c:v>1740</c:v>
                </c:pt>
                <c:pt idx="74">
                  <c:v>1865</c:v>
                </c:pt>
                <c:pt idx="75">
                  <c:v>1445</c:v>
                </c:pt>
                <c:pt idx="76">
                  <c:v>873</c:v>
                </c:pt>
                <c:pt idx="77">
                  <c:v>1230</c:v>
                </c:pt>
                <c:pt idx="78">
                  <c:v>146</c:v>
                </c:pt>
                <c:pt idx="79">
                  <c:v>791</c:v>
                </c:pt>
                <c:pt idx="80">
                  <c:v>963</c:v>
                </c:pt>
                <c:pt idx="81">
                  <c:v>1044</c:v>
                </c:pt>
                <c:pt idx="82">
                  <c:v>872</c:v>
                </c:pt>
                <c:pt idx="83">
                  <c:v>1756</c:v>
                </c:pt>
                <c:pt idx="84">
                  <c:v>2000</c:v>
                </c:pt>
                <c:pt idx="85">
                  <c:v>1175</c:v>
                </c:pt>
                <c:pt idx="86">
                  <c:v>423</c:v>
                </c:pt>
                <c:pt idx="87">
                  <c:v>240</c:v>
                </c:pt>
                <c:pt idx="88">
                  <c:v>115</c:v>
                </c:pt>
                <c:pt idx="89">
                  <c:v>703</c:v>
                </c:pt>
                <c:pt idx="90">
                  <c:v>922</c:v>
                </c:pt>
                <c:pt idx="91">
                  <c:v>562</c:v>
                </c:pt>
                <c:pt idx="92">
                  <c:v>90</c:v>
                </c:pt>
                <c:pt idx="93">
                  <c:v>68</c:v>
                </c:pt>
                <c:pt idx="94">
                  <c:v>51</c:v>
                </c:pt>
                <c:pt idx="95">
                  <c:v>1690</c:v>
                </c:pt>
                <c:pt idx="96">
                  <c:v>2348</c:v>
                </c:pt>
                <c:pt idx="97">
                  <c:v>255</c:v>
                </c:pt>
                <c:pt idx="98">
                  <c:v>1024</c:v>
                </c:pt>
                <c:pt idx="99">
                  <c:v>466</c:v>
                </c:pt>
                <c:pt idx="100">
                  <c:v>43</c:v>
                </c:pt>
                <c:pt idx="101">
                  <c:v>831</c:v>
                </c:pt>
                <c:pt idx="102">
                  <c:v>1304</c:v>
                </c:pt>
                <c:pt idx="103">
                  <c:v>1284</c:v>
                </c:pt>
              </c:numCache>
            </c:numRef>
          </c:val>
          <c:extLst>
            <c:ext xmlns:c16="http://schemas.microsoft.com/office/drawing/2014/chart" uri="{C3380CC4-5D6E-409C-BE32-E72D297353CC}">
              <c16:uniqueId val="{00000001-DD3D-4642-97D9-E9DEC2D41E77}"/>
            </c:ext>
          </c:extLst>
        </c:ser>
        <c:dLbls>
          <c:showLegendKey val="0"/>
          <c:showVal val="0"/>
          <c:showCatName val="0"/>
          <c:showSerName val="0"/>
          <c:showPercent val="0"/>
          <c:showBubbleSize val="0"/>
        </c:dLbls>
        <c:gapWidth val="60"/>
        <c:overlap val="100"/>
        <c:axId val="1203215088"/>
        <c:axId val="1203216752"/>
      </c:barChart>
      <c:catAx>
        <c:axId val="1203215088"/>
        <c:scaling>
          <c:orientation val="minMax"/>
        </c:scaling>
        <c:delete val="0"/>
        <c:axPos val="b"/>
        <c:numFmt formatCode="mm/yyyy" sourceLinked="0"/>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500" b="0" i="0" u="none" strike="noStrike" kern="1200" baseline="0">
                <a:solidFill>
                  <a:schemeClr val="tx2"/>
                </a:solidFill>
                <a:latin typeface="Nexa Book" panose="00000400000000000000" pitchFamily="2" charset="0"/>
                <a:ea typeface="+mn-ea"/>
                <a:cs typeface="+mn-cs"/>
              </a:defRPr>
            </a:pPr>
            <a:endParaRPr lang="en-US"/>
          </a:p>
        </c:txPr>
        <c:crossAx val="1203216752"/>
        <c:crosses val="autoZero"/>
        <c:auto val="0"/>
        <c:lblAlgn val="ctr"/>
        <c:lblOffset val="100"/>
        <c:noMultiLvlLbl val="0"/>
      </c:catAx>
      <c:valAx>
        <c:axId val="1203216752"/>
        <c:scaling>
          <c:orientation val="minMax"/>
        </c:scaling>
        <c:delete val="1"/>
        <c:axPos val="l"/>
        <c:numFmt formatCode="General" sourceLinked="1"/>
        <c:majorTickMark val="out"/>
        <c:minorTickMark val="none"/>
        <c:tickLblPos val="nextTo"/>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numRef>
              <c:f>Sheet1!$A$2:$A$49</c:f>
              <c:numCache>
                <c:formatCode>0%</c:formatCode>
                <c:ptCount val="48"/>
                <c:pt idx="0">
                  <c:v>0.47</c:v>
                </c:pt>
                <c:pt idx="1">
                  <c:v>0.22</c:v>
                </c:pt>
                <c:pt idx="2">
                  <c:v>0.5</c:v>
                </c:pt>
                <c:pt idx="3">
                  <c:v>0.39</c:v>
                </c:pt>
                <c:pt idx="4">
                  <c:v>0.19</c:v>
                </c:pt>
                <c:pt idx="5">
                  <c:v>0.25</c:v>
                </c:pt>
                <c:pt idx="6">
                  <c:v>0.11</c:v>
                </c:pt>
                <c:pt idx="7">
                  <c:v>0.2</c:v>
                </c:pt>
                <c:pt idx="8">
                  <c:v>0.22</c:v>
                </c:pt>
                <c:pt idx="9">
                  <c:v>0.27</c:v>
                </c:pt>
                <c:pt idx="10">
                  <c:v>0.3</c:v>
                </c:pt>
                <c:pt idx="11">
                  <c:v>0.23</c:v>
                </c:pt>
                <c:pt idx="12">
                  <c:v>0.36</c:v>
                </c:pt>
                <c:pt idx="13">
                  <c:v>0.34</c:v>
                </c:pt>
                <c:pt idx="14">
                  <c:v>0.22</c:v>
                </c:pt>
                <c:pt idx="15">
                  <c:v>0.26</c:v>
                </c:pt>
                <c:pt idx="16">
                  <c:v>0.22</c:v>
                </c:pt>
                <c:pt idx="17">
                  <c:v>0.31</c:v>
                </c:pt>
                <c:pt idx="18">
                  <c:v>0.24</c:v>
                </c:pt>
                <c:pt idx="19">
                  <c:v>0.06</c:v>
                </c:pt>
                <c:pt idx="20">
                  <c:v>0.23</c:v>
                </c:pt>
                <c:pt idx="21">
                  <c:v>0.28000000000000003</c:v>
                </c:pt>
                <c:pt idx="22">
                  <c:v>0.45</c:v>
                </c:pt>
                <c:pt idx="23">
                  <c:v>0.39</c:v>
                </c:pt>
                <c:pt idx="24">
                  <c:v>0.52</c:v>
                </c:pt>
                <c:pt idx="25">
                  <c:v>0.24</c:v>
                </c:pt>
                <c:pt idx="26">
                  <c:v>0.39</c:v>
                </c:pt>
                <c:pt idx="27">
                  <c:v>0.25</c:v>
                </c:pt>
                <c:pt idx="28">
                  <c:v>0.36</c:v>
                </c:pt>
                <c:pt idx="29">
                  <c:v>0.27</c:v>
                </c:pt>
                <c:pt idx="30">
                  <c:v>0.18</c:v>
                </c:pt>
                <c:pt idx="31">
                  <c:v>0.25</c:v>
                </c:pt>
                <c:pt idx="32">
                  <c:v>0.15</c:v>
                </c:pt>
                <c:pt idx="33">
                  <c:v>0.46</c:v>
                </c:pt>
                <c:pt idx="34">
                  <c:v>0.26</c:v>
                </c:pt>
                <c:pt idx="35">
                  <c:v>0.18</c:v>
                </c:pt>
                <c:pt idx="36">
                  <c:v>0.13</c:v>
                </c:pt>
                <c:pt idx="37">
                  <c:v>0.15</c:v>
                </c:pt>
                <c:pt idx="38">
                  <c:v>0.47</c:v>
                </c:pt>
                <c:pt idx="39">
                  <c:v>0.33</c:v>
                </c:pt>
                <c:pt idx="40">
                  <c:v>0.06</c:v>
                </c:pt>
                <c:pt idx="41">
                  <c:v>0.08</c:v>
                </c:pt>
                <c:pt idx="42">
                  <c:v>0.14000000000000001</c:v>
                </c:pt>
                <c:pt idx="43">
                  <c:v>0.13</c:v>
                </c:pt>
                <c:pt idx="44">
                  <c:v>0.14000000000000001</c:v>
                </c:pt>
                <c:pt idx="45">
                  <c:v>0.06</c:v>
                </c:pt>
                <c:pt idx="46">
                  <c:v>0.23</c:v>
                </c:pt>
                <c:pt idx="47">
                  <c:v>0.09</c:v>
                </c:pt>
              </c:numCache>
            </c:num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F897-4E5F-BC54-FC95744DE5CE}"/>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a:solidFill>
                      <a:schemeClr val="tx1"/>
                    </a:solidFill>
                    <a:latin typeface="Nexa Bold (Headings)"/>
                  </a:rPr>
                  <a:t>Discount Depth</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3.3279936941070665E-3"/>
              <c:y val="5.6543269514384584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198897150058192"/>
          <c:y val="3.9103343955602402E-2"/>
          <c:w val="0.71263272340205863"/>
          <c:h val="0.7850231571402016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elete val="1"/>
          </c:dLbls>
          <c:trendline>
            <c:spPr>
              <a:ln w="19050" cap="rnd">
                <a:solidFill>
                  <a:schemeClr val="accent1"/>
                </a:solidFill>
                <a:prstDash val="sysDot"/>
              </a:ln>
              <a:effectLst/>
            </c:spPr>
            <c:trendlineType val="linear"/>
            <c:dispRSqr val="1"/>
            <c:dispEq val="0"/>
            <c:trendlineLbl>
              <c:layout>
                <c:manualLayout>
                  <c:x val="-5.0692943316930084E-2"/>
                  <c:y val="-0.10006183028782528"/>
                </c:manualLayout>
              </c:layout>
              <c:numFmt formatCode="General"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trendlineLbl>
          </c:trendline>
          <c:xVal>
            <c:strRef>
              <c:f>Sheet1!$A$2:$A$49</c:f>
              <c:strCache>
                <c:ptCount val="48"/>
                <c:pt idx="0">
                  <c:v>$1.99</c:v>
                </c:pt>
                <c:pt idx="1">
                  <c:v>$2.98</c:v>
                </c:pt>
                <c:pt idx="2">
                  <c:v>$1.99</c:v>
                </c:pt>
                <c:pt idx="3">
                  <c:v>$2.50</c:v>
                </c:pt>
                <c:pt idx="4">
                  <c:v>$3.01</c:v>
                </c:pt>
                <c:pt idx="5">
                  <c:v>$2.98</c:v>
                </c:pt>
                <c:pt idx="6">
                  <c:v>$3.01</c:v>
                </c:pt>
                <c:pt idx="7">
                  <c:v>$3.01</c:v>
                </c:pt>
                <c:pt idx="8">
                  <c:v>$2.98</c:v>
                </c:pt>
                <c:pt idx="9">
                  <c:v>$2.99</c:v>
                </c:pt>
                <c:pt idx="10">
                  <c:v>$2.98</c:v>
                </c:pt>
                <c:pt idx="11">
                  <c:v>$2.99</c:v>
                </c:pt>
                <c:pt idx="12">
                  <c:v>$3.02</c:v>
                </c:pt>
                <c:pt idx="13">
                  <c:v>$2.51</c:v>
                </c:pt>
                <c:pt idx="14">
                  <c:v>$3.01</c:v>
                </c:pt>
                <c:pt idx="15">
                  <c:v>$2.51</c:v>
                </c:pt>
                <c:pt idx="16">
                  <c:v>$2.94</c:v>
                </c:pt>
                <c:pt idx="17">
                  <c:v>$2.51</c:v>
                </c:pt>
                <c:pt idx="18">
                  <c:v>$2.53</c:v>
                </c:pt>
                <c:pt idx="19">
                  <c:v>$3.16</c:v>
                </c:pt>
                <c:pt idx="20">
                  <c:v>$2.50</c:v>
                </c:pt>
                <c:pt idx="21">
                  <c:v>$2.52</c:v>
                </c:pt>
                <c:pt idx="22">
                  <c:v>$2.51</c:v>
                </c:pt>
                <c:pt idx="23">
                  <c:v>$2.49</c:v>
                </c:pt>
                <c:pt idx="24">
                  <c:v>$2.00</c:v>
                </c:pt>
                <c:pt idx="25">
                  <c:v>$3.01</c:v>
                </c:pt>
                <c:pt idx="26">
                  <c:v>$2.50</c:v>
                </c:pt>
                <c:pt idx="27">
                  <c:v>$2.97</c:v>
                </c:pt>
                <c:pt idx="28">
                  <c:v>$3.01</c:v>
                </c:pt>
                <c:pt idx="29">
                  <c:v>$3.02</c:v>
                </c:pt>
                <c:pt idx="30">
                  <c:v>$3.02</c:v>
                </c:pt>
                <c:pt idx="31">
                  <c:v>$2.99</c:v>
                </c:pt>
                <c:pt idx="32">
                  <c:v>$3.01</c:v>
                </c:pt>
                <c:pt idx="33">
                  <c:v>$1.99</c:v>
                </c:pt>
                <c:pt idx="34">
                  <c:v>$3.01</c:v>
                </c:pt>
                <c:pt idx="35">
                  <c:v>$2.98</c:v>
                </c:pt>
                <c:pt idx="36">
                  <c:v>$2.97</c:v>
                </c:pt>
                <c:pt idx="37">
                  <c:v>$2.50</c:v>
                </c:pt>
                <c:pt idx="38">
                  <c:v>$2.47</c:v>
                </c:pt>
                <c:pt idx="39">
                  <c:v>$3.00</c:v>
                </c:pt>
                <c:pt idx="40">
                  <c:v>$2.96</c:v>
                </c:pt>
                <c:pt idx="41">
                  <c:v>$2.50</c:v>
                </c:pt>
                <c:pt idx="42">
                  <c:v>$2.96</c:v>
                </c:pt>
                <c:pt idx="43">
                  <c:v>$2.48</c:v>
                </c:pt>
                <c:pt idx="44">
                  <c:v>$2.52</c:v>
                </c:pt>
                <c:pt idx="45">
                  <c:v>$3.09</c:v>
                </c:pt>
                <c:pt idx="46">
                  <c:v>$2.51</c:v>
                </c:pt>
                <c:pt idx="47">
                  <c:v>$3.13</c:v>
                </c:pt>
              </c:strCache>
            </c:strRef>
          </c:xVal>
          <c:yVal>
            <c:numRef>
              <c:f>Sheet1!$B$2:$B$49</c:f>
              <c:numCache>
                <c:formatCode>0%</c:formatCode>
                <c:ptCount val="48"/>
                <c:pt idx="0">
                  <c:v>5.6</c:v>
                </c:pt>
                <c:pt idx="1">
                  <c:v>0.76</c:v>
                </c:pt>
                <c:pt idx="2">
                  <c:v>3.94</c:v>
                </c:pt>
                <c:pt idx="3">
                  <c:v>1.1399999999999999</c:v>
                </c:pt>
                <c:pt idx="4">
                  <c:v>0.72</c:v>
                </c:pt>
                <c:pt idx="5">
                  <c:v>1.47</c:v>
                </c:pt>
                <c:pt idx="6">
                  <c:v>1.27</c:v>
                </c:pt>
                <c:pt idx="7">
                  <c:v>1.06</c:v>
                </c:pt>
                <c:pt idx="8">
                  <c:v>1.56</c:v>
                </c:pt>
                <c:pt idx="9">
                  <c:v>1.95</c:v>
                </c:pt>
                <c:pt idx="10">
                  <c:v>2.35</c:v>
                </c:pt>
                <c:pt idx="11">
                  <c:v>1.63</c:v>
                </c:pt>
                <c:pt idx="12">
                  <c:v>1.1399999999999999</c:v>
                </c:pt>
                <c:pt idx="13">
                  <c:v>2.52</c:v>
                </c:pt>
                <c:pt idx="14">
                  <c:v>1.63</c:v>
                </c:pt>
                <c:pt idx="15">
                  <c:v>1.77</c:v>
                </c:pt>
                <c:pt idx="16">
                  <c:v>0.96</c:v>
                </c:pt>
                <c:pt idx="17">
                  <c:v>2.08</c:v>
                </c:pt>
                <c:pt idx="18">
                  <c:v>1.81</c:v>
                </c:pt>
                <c:pt idx="19">
                  <c:v>1</c:v>
                </c:pt>
                <c:pt idx="20">
                  <c:v>2.3199999999999998</c:v>
                </c:pt>
                <c:pt idx="21">
                  <c:v>2.23</c:v>
                </c:pt>
                <c:pt idx="22">
                  <c:v>1.38</c:v>
                </c:pt>
                <c:pt idx="23">
                  <c:v>2.48</c:v>
                </c:pt>
                <c:pt idx="24">
                  <c:v>5.18</c:v>
                </c:pt>
                <c:pt idx="25">
                  <c:v>1.3</c:v>
                </c:pt>
                <c:pt idx="26">
                  <c:v>1.78</c:v>
                </c:pt>
                <c:pt idx="27">
                  <c:v>1.79</c:v>
                </c:pt>
                <c:pt idx="28">
                  <c:v>1.59</c:v>
                </c:pt>
                <c:pt idx="29">
                  <c:v>1.04</c:v>
                </c:pt>
                <c:pt idx="30">
                  <c:v>1.37</c:v>
                </c:pt>
                <c:pt idx="31">
                  <c:v>1.1499999999999999</c:v>
                </c:pt>
                <c:pt idx="32">
                  <c:v>1.85</c:v>
                </c:pt>
                <c:pt idx="33">
                  <c:v>4.63</c:v>
                </c:pt>
                <c:pt idx="34">
                  <c:v>1.55</c:v>
                </c:pt>
                <c:pt idx="35">
                  <c:v>1.1399999999999999</c:v>
                </c:pt>
                <c:pt idx="36">
                  <c:v>1.57</c:v>
                </c:pt>
                <c:pt idx="37">
                  <c:v>3.15</c:v>
                </c:pt>
                <c:pt idx="38">
                  <c:v>2.0499999999999998</c:v>
                </c:pt>
                <c:pt idx="39">
                  <c:v>1.01</c:v>
                </c:pt>
                <c:pt idx="40">
                  <c:v>1.4</c:v>
                </c:pt>
                <c:pt idx="41">
                  <c:v>2.1</c:v>
                </c:pt>
                <c:pt idx="42">
                  <c:v>0.92</c:v>
                </c:pt>
                <c:pt idx="43">
                  <c:v>1.42</c:v>
                </c:pt>
                <c:pt idx="44">
                  <c:v>1.89</c:v>
                </c:pt>
                <c:pt idx="45">
                  <c:v>0.85</c:v>
                </c:pt>
                <c:pt idx="46">
                  <c:v>1.83</c:v>
                </c:pt>
                <c:pt idx="47">
                  <c:v>0.48</c:v>
                </c:pt>
              </c:numCache>
            </c:numRef>
          </c:yVal>
          <c:smooth val="0"/>
          <c:extLst>
            <c:ext xmlns:c16="http://schemas.microsoft.com/office/drawing/2014/chart" uri="{C3380CC4-5D6E-409C-BE32-E72D297353CC}">
              <c16:uniqueId val="{00000000-0229-4508-B6EF-6E66AB2EAAEA}"/>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Promo Price/Unit</a:t>
                </a:r>
              </a:p>
            </c:rich>
          </c:tx>
          <c:layout>
            <c:manualLayout>
              <c:xMode val="edge"/>
              <c:yMode val="edge"/>
              <c:x val="0.71314712116753354"/>
              <c:y val="0.90232150191390059"/>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quot;CHF&quot;\ #,##0.0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r>
                  <a:rPr lang="fr-CH" sz="800" dirty="0">
                    <a:solidFill>
                      <a:schemeClr val="tx1"/>
                    </a:solidFill>
                    <a:latin typeface="Nexa Bold (Headings)"/>
                  </a:rPr>
                  <a:t>Value </a:t>
                </a:r>
              </a:p>
              <a:p>
                <a:pPr>
                  <a:defRPr>
                    <a:latin typeface="Nexa Bold (Headings)"/>
                  </a:defRPr>
                </a:pPr>
                <a:r>
                  <a:rPr lang="fr-CH" sz="800" dirty="0" err="1">
                    <a:solidFill>
                      <a:schemeClr val="tx1"/>
                    </a:solidFill>
                    <a:latin typeface="Nexa Bold (Headings)"/>
                  </a:rPr>
                  <a:t>Uplift</a:t>
                </a:r>
                <a:endParaRPr lang="fr-CH" sz="800" dirty="0">
                  <a:solidFill>
                    <a:schemeClr val="tx1"/>
                  </a:solidFill>
                  <a:latin typeface="Nexa Bold (Headings)"/>
                </a:endParaRPr>
              </a:p>
            </c:rich>
          </c:tx>
          <c:layout>
            <c:manualLayout>
              <c:xMode val="edge"/>
              <c:yMode val="edge"/>
              <c:x val="0"/>
              <c:y val="4.9475360825086509E-2"/>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Headings)"/>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66017885023071499"/>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64864197530864"/>
          <c:y val="0.12152940918360107"/>
          <c:w val="0.83974691358024689"/>
          <c:h val="0.72254306602702423"/>
        </c:manualLayout>
      </c:layout>
      <c:bubbleChart>
        <c:varyColors val="0"/>
        <c:ser>
          <c:idx val="0"/>
          <c:order val="0"/>
          <c:tx>
            <c:strRef>
              <c:f>Sheet1!$B$1</c:f>
              <c:strCache>
                <c:ptCount val="1"/>
                <c:pt idx="0">
                  <c:v>Average Value uplift</c:v>
                </c:pt>
              </c:strCache>
            </c:strRef>
          </c:tx>
          <c:spPr>
            <a:solidFill>
              <a:schemeClr val="bg2"/>
            </a:solidFill>
            <a:ln>
              <a:noFill/>
            </a:ln>
            <a:effectLst/>
          </c:spPr>
          <c:invertIfNegative val="0"/>
          <c:dPt>
            <c:idx val="0"/>
            <c:invertIfNegative val="0"/>
            <c:bubble3D val="0"/>
            <c:spPr>
              <a:solidFill>
                <a:schemeClr val="accent2"/>
              </a:solidFill>
              <a:ln>
                <a:noFill/>
              </a:ln>
              <a:effectLst/>
            </c:spPr>
            <c:extLst>
              <c:ext xmlns:c16="http://schemas.microsoft.com/office/drawing/2014/chart" uri="{C3380CC4-5D6E-409C-BE32-E72D297353CC}">
                <c16:uniqueId val="{00000001-26FB-4B52-8D72-D56D618E8EAF}"/>
              </c:ext>
            </c:extLst>
          </c:dPt>
          <c:dPt>
            <c:idx val="1"/>
            <c:invertIfNegative val="0"/>
            <c:bubble3D val="0"/>
            <c:spPr>
              <a:solidFill>
                <a:schemeClr val="bg2"/>
              </a:solidFill>
              <a:ln>
                <a:noFill/>
              </a:ln>
              <a:effectLst/>
            </c:spPr>
            <c:extLst>
              <c:ext xmlns:c16="http://schemas.microsoft.com/office/drawing/2014/chart" uri="{C3380CC4-5D6E-409C-BE32-E72D297353CC}">
                <c16:uniqueId val="{00000003-26FB-4B52-8D72-D56D618E8EAF}"/>
              </c:ext>
            </c:extLst>
          </c:dPt>
          <c:dPt>
            <c:idx val="2"/>
            <c:invertIfNegative val="0"/>
            <c:bubble3D val="0"/>
            <c:spPr>
              <a:solidFill>
                <a:schemeClr val="bg2"/>
              </a:solidFill>
              <a:ln>
                <a:noFill/>
              </a:ln>
              <a:effectLst/>
            </c:spPr>
            <c:extLst>
              <c:ext xmlns:c16="http://schemas.microsoft.com/office/drawing/2014/chart" uri="{C3380CC4-5D6E-409C-BE32-E72D297353CC}">
                <c16:uniqueId val="{00000005-26FB-4B52-8D72-D56D618E8EAF}"/>
              </c:ext>
            </c:extLst>
          </c:dPt>
          <c:dPt>
            <c:idx val="3"/>
            <c:invertIfNegative val="0"/>
            <c:bubble3D val="0"/>
            <c:extLst>
              <c:ext xmlns:c16="http://schemas.microsoft.com/office/drawing/2014/chart" uri="{C3380CC4-5D6E-409C-BE32-E72D297353CC}">
                <c16:uniqueId val="{00000007-26FB-4B52-8D72-D56D618E8EAF}"/>
              </c:ext>
            </c:extLst>
          </c:dPt>
          <c:dPt>
            <c:idx val="4"/>
            <c:invertIfNegative val="0"/>
            <c:bubble3D val="0"/>
            <c:extLst>
              <c:ext xmlns:c16="http://schemas.microsoft.com/office/drawing/2014/chart" uri="{C3380CC4-5D6E-409C-BE32-E72D297353CC}">
                <c16:uniqueId val="{00000009-26FB-4B52-8D72-D56D618E8EAF}"/>
              </c:ext>
            </c:extLst>
          </c:dPt>
          <c:dPt>
            <c:idx val="5"/>
            <c:invertIfNegative val="0"/>
            <c:bubble3D val="0"/>
            <c:extLst>
              <c:ext xmlns:c16="http://schemas.microsoft.com/office/drawing/2014/chart" uri="{C3380CC4-5D6E-409C-BE32-E72D297353CC}">
                <c16:uniqueId val="{0000000B-26FB-4B52-8D72-D56D618E8EAF}"/>
              </c:ext>
            </c:extLst>
          </c:dPt>
          <c:dPt>
            <c:idx val="6"/>
            <c:invertIfNegative val="0"/>
            <c:bubble3D val="0"/>
            <c:spPr>
              <a:solidFill>
                <a:schemeClr val="bg2"/>
              </a:solidFill>
              <a:ln>
                <a:noFill/>
              </a:ln>
              <a:effectLst/>
            </c:spPr>
            <c:extLst>
              <c:ext xmlns:c16="http://schemas.microsoft.com/office/drawing/2014/chart" uri="{C3380CC4-5D6E-409C-BE32-E72D297353CC}">
                <c16:uniqueId val="{0000000D-26FB-4B52-8D72-D56D618E8EAF}"/>
              </c:ext>
            </c:extLst>
          </c:dPt>
          <c:dPt>
            <c:idx val="7"/>
            <c:invertIfNegative val="0"/>
            <c:bubble3D val="0"/>
            <c:spPr>
              <a:solidFill>
                <a:schemeClr val="bg2"/>
              </a:solidFill>
              <a:ln>
                <a:noFill/>
              </a:ln>
              <a:effectLst/>
            </c:spPr>
            <c:extLst>
              <c:ext xmlns:c16="http://schemas.microsoft.com/office/drawing/2014/chart" uri="{C3380CC4-5D6E-409C-BE32-E72D297353CC}">
                <c16:uniqueId val="{0000000F-26FB-4B52-8D72-D56D618E8EAF}"/>
              </c:ext>
            </c:extLst>
          </c:dPt>
          <c:dPt>
            <c:idx val="8"/>
            <c:invertIfNegative val="0"/>
            <c:bubble3D val="0"/>
            <c:spPr>
              <a:solidFill>
                <a:schemeClr val="bg2"/>
              </a:solidFill>
              <a:ln>
                <a:noFill/>
              </a:ln>
              <a:effectLst/>
            </c:spPr>
            <c:extLst>
              <c:ext xmlns:c16="http://schemas.microsoft.com/office/drawing/2014/chart" uri="{C3380CC4-5D6E-409C-BE32-E72D297353CC}">
                <c16:uniqueId val="{00000011-26FB-4B52-8D72-D56D618E8EAF}"/>
              </c:ext>
            </c:extLst>
          </c:dPt>
          <c:dPt>
            <c:idx val="11"/>
            <c:invertIfNegative val="0"/>
            <c:bubble3D val="0"/>
            <c:spPr>
              <a:solidFill>
                <a:schemeClr val="bg2"/>
              </a:solidFill>
              <a:ln>
                <a:noFill/>
              </a:ln>
              <a:effectLst/>
            </c:spPr>
            <c:extLst>
              <c:ext xmlns:c16="http://schemas.microsoft.com/office/drawing/2014/chart" uri="{C3380CC4-5D6E-409C-BE32-E72D297353CC}">
                <c16:uniqueId val="{00000013-26FB-4B52-8D72-D56D618E8EAF}"/>
              </c:ext>
            </c:extLst>
          </c:dPt>
          <c:dPt>
            <c:idx val="12"/>
            <c:invertIfNegative val="0"/>
            <c:bubble3D val="0"/>
            <c:spPr>
              <a:solidFill>
                <a:schemeClr val="bg2"/>
              </a:solidFill>
              <a:ln>
                <a:noFill/>
              </a:ln>
              <a:effectLst/>
            </c:spPr>
            <c:extLst>
              <c:ext xmlns:c16="http://schemas.microsoft.com/office/drawing/2014/chart" uri="{C3380CC4-5D6E-409C-BE32-E72D297353CC}">
                <c16:uniqueId val="{00000002-7B2D-4A32-96D2-9C641BCDE5CC}"/>
              </c:ext>
            </c:extLst>
          </c:dPt>
          <c:dPt>
            <c:idx val="13"/>
            <c:invertIfNegative val="0"/>
            <c:bubble3D val="0"/>
            <c:extLst>
              <c:ext xmlns:c16="http://schemas.microsoft.com/office/drawing/2014/chart" uri="{C3380CC4-5D6E-409C-BE32-E72D297353CC}">
                <c16:uniqueId val="{00000017-26FB-4B52-8D72-D56D618E8EAF}"/>
              </c:ext>
            </c:extLst>
          </c:dPt>
          <c:dPt>
            <c:idx val="14"/>
            <c:invertIfNegative val="0"/>
            <c:bubble3D val="0"/>
            <c:spPr>
              <a:solidFill>
                <a:schemeClr val="bg2"/>
              </a:solidFill>
              <a:ln>
                <a:noFill/>
              </a:ln>
              <a:effectLst/>
            </c:spPr>
            <c:extLst>
              <c:ext xmlns:c16="http://schemas.microsoft.com/office/drawing/2014/chart" uri="{C3380CC4-5D6E-409C-BE32-E72D297353CC}">
                <c16:uniqueId val="{00000019-26FB-4B52-8D72-D56D618E8EAF}"/>
              </c:ext>
            </c:extLst>
          </c:dPt>
          <c:dPt>
            <c:idx val="15"/>
            <c:invertIfNegative val="0"/>
            <c:bubble3D val="0"/>
            <c:extLst>
              <c:ext xmlns:c16="http://schemas.microsoft.com/office/drawing/2014/chart" uri="{C3380CC4-5D6E-409C-BE32-E72D297353CC}">
                <c16:uniqueId val="{0000001C-26FB-4B52-8D72-D56D618E8EAF}"/>
              </c:ext>
            </c:extLst>
          </c:dPt>
          <c:dPt>
            <c:idx val="19"/>
            <c:invertIfNegative val="0"/>
            <c:bubble3D val="0"/>
            <c:spPr>
              <a:solidFill>
                <a:srgbClr val="7ECAC4"/>
              </a:solidFill>
              <a:ln>
                <a:noFill/>
              </a:ln>
              <a:effectLst/>
            </c:spPr>
            <c:extLst>
              <c:ext xmlns:c16="http://schemas.microsoft.com/office/drawing/2014/chart" uri="{C3380CC4-5D6E-409C-BE32-E72D297353CC}">
                <c16:uniqueId val="{00000002-0A6E-4C83-9A06-9C3309B2855E}"/>
              </c:ext>
            </c:extLst>
          </c:dPt>
          <c:dPt>
            <c:idx val="24"/>
            <c:invertIfNegative val="0"/>
            <c:bubble3D val="0"/>
            <c:spPr>
              <a:solidFill>
                <a:schemeClr val="bg2"/>
              </a:solidFill>
              <a:ln>
                <a:noFill/>
              </a:ln>
              <a:effectLst/>
            </c:spPr>
            <c:extLst>
              <c:ext xmlns:c16="http://schemas.microsoft.com/office/drawing/2014/chart" uri="{C3380CC4-5D6E-409C-BE32-E72D297353CC}">
                <c16:uniqueId val="{00000005-0A6E-4C83-9A06-9C3309B2855E}"/>
              </c:ext>
            </c:extLst>
          </c:dPt>
          <c:dPt>
            <c:idx val="29"/>
            <c:invertIfNegative val="0"/>
            <c:bubble3D val="0"/>
            <c:extLst>
              <c:ext xmlns:c16="http://schemas.microsoft.com/office/drawing/2014/chart" uri="{C3380CC4-5D6E-409C-BE32-E72D297353CC}">
                <c16:uniqueId val="{00000003-8F47-486F-B734-6012CEA493B3}"/>
              </c:ext>
            </c:extLst>
          </c:dPt>
          <c:dPt>
            <c:idx val="31"/>
            <c:invertIfNegative val="0"/>
            <c:bubble3D val="0"/>
            <c:spPr>
              <a:solidFill>
                <a:schemeClr val="accent2"/>
              </a:solidFill>
              <a:ln>
                <a:noFill/>
              </a:ln>
              <a:effectLst/>
            </c:spPr>
            <c:extLst>
              <c:ext xmlns:c16="http://schemas.microsoft.com/office/drawing/2014/chart" uri="{C3380CC4-5D6E-409C-BE32-E72D297353CC}">
                <c16:uniqueId val="{00000000-4D12-44DE-B956-CABCB15EBC04}"/>
              </c:ext>
            </c:extLst>
          </c:dPt>
          <c:dPt>
            <c:idx val="33"/>
            <c:invertIfNegative val="0"/>
            <c:bubble3D val="0"/>
            <c:spPr>
              <a:solidFill>
                <a:schemeClr val="accent2"/>
              </a:solidFill>
              <a:ln>
                <a:noFill/>
              </a:ln>
              <a:effectLst/>
            </c:spPr>
            <c:extLst>
              <c:ext xmlns:c16="http://schemas.microsoft.com/office/drawing/2014/chart" uri="{C3380CC4-5D6E-409C-BE32-E72D297353CC}">
                <c16:uniqueId val="{00000001-4D12-44DE-B956-CABCB15EBC04}"/>
              </c:ext>
            </c:extLst>
          </c:dPt>
          <c:dLbls>
            <c:dLbl>
              <c:idx val="0"/>
              <c:tx>
                <c:rich>
                  <a:bodyPr/>
                  <a:lstStyle/>
                  <a:p>
                    <a:fld id="{8F9887CD-77E5-4DC8-B44E-66E161248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26FB-4B52-8D72-D56D618E8EAF}"/>
                </c:ext>
              </c:extLst>
            </c:dLbl>
            <c:dLbl>
              <c:idx val="1"/>
              <c:tx>
                <c:rich>
                  <a:bodyPr/>
                  <a:lstStyle/>
                  <a:p>
                    <a:fld id="{03D6BE2E-FF35-49AF-91D5-1E85BF1DE2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26FB-4B52-8D72-D56D618E8EAF}"/>
                </c:ext>
              </c:extLst>
            </c:dLbl>
            <c:dLbl>
              <c:idx val="2"/>
              <c:tx>
                <c:rich>
                  <a:bodyPr/>
                  <a:lstStyle/>
                  <a:p>
                    <a:fld id="{85D3D2FE-6DB2-48E7-B085-462A84A617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26FB-4B52-8D72-D56D618E8EAF}"/>
                </c:ext>
              </c:extLst>
            </c:dLbl>
            <c:dLbl>
              <c:idx val="3"/>
              <c:tx>
                <c:rich>
                  <a:bodyPr/>
                  <a:lstStyle/>
                  <a:p>
                    <a:fld id="{A17EDE89-0309-446E-A731-F88242B3D4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26FB-4B52-8D72-D56D618E8EAF}"/>
                </c:ext>
              </c:extLst>
            </c:dLbl>
            <c:dLbl>
              <c:idx val="4"/>
              <c:tx>
                <c:rich>
                  <a:bodyPr/>
                  <a:lstStyle/>
                  <a:p>
                    <a:fld id="{C82FBE55-AE6F-480B-B142-CF842F9FDD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26FB-4B52-8D72-D56D618E8EAF}"/>
                </c:ext>
              </c:extLst>
            </c:dLbl>
            <c:dLbl>
              <c:idx val="5"/>
              <c:tx>
                <c:rich>
                  <a:bodyPr/>
                  <a:lstStyle/>
                  <a:p>
                    <a:fld id="{87F2A935-E7BD-4C6B-AF09-03104C663A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26FB-4B52-8D72-D56D618E8EAF}"/>
                </c:ext>
              </c:extLst>
            </c:dLbl>
            <c:dLbl>
              <c:idx val="6"/>
              <c:tx>
                <c:rich>
                  <a:bodyPr/>
                  <a:lstStyle/>
                  <a:p>
                    <a:fld id="{76D844C9-020D-4693-ADF8-1631056B3A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26FB-4B52-8D72-D56D618E8EAF}"/>
                </c:ext>
              </c:extLst>
            </c:dLbl>
            <c:dLbl>
              <c:idx val="7"/>
              <c:tx>
                <c:rich>
                  <a:bodyPr/>
                  <a:lstStyle/>
                  <a:p>
                    <a:fld id="{A9600BE7-B802-456A-B303-77008897BF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26FB-4B52-8D72-D56D618E8EAF}"/>
                </c:ext>
              </c:extLst>
            </c:dLbl>
            <c:dLbl>
              <c:idx val="8"/>
              <c:tx>
                <c:rich>
                  <a:bodyPr/>
                  <a:lstStyle/>
                  <a:p>
                    <a:fld id="{E04E6A11-E1C0-41FE-96BF-2B67C6205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26FB-4B52-8D72-D56D618E8EAF}"/>
                </c:ext>
              </c:extLst>
            </c:dLbl>
            <c:dLbl>
              <c:idx val="9"/>
              <c:tx>
                <c:rich>
                  <a:bodyPr/>
                  <a:lstStyle/>
                  <a:p>
                    <a:fld id="{582A8995-AEDD-444F-B8F9-0B97D04431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7B2D-4A32-96D2-9C641BCDE5CC}"/>
                </c:ext>
              </c:extLst>
            </c:dLbl>
            <c:dLbl>
              <c:idx val="10"/>
              <c:tx>
                <c:rich>
                  <a:bodyPr/>
                  <a:lstStyle/>
                  <a:p>
                    <a:fld id="{42DB5C2B-AEB9-470D-9891-E86733A6F5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7B2D-4A32-96D2-9C641BCDE5CC}"/>
                </c:ext>
              </c:extLst>
            </c:dLbl>
            <c:dLbl>
              <c:idx val="11"/>
              <c:tx>
                <c:rich>
                  <a:bodyPr/>
                  <a:lstStyle/>
                  <a:p>
                    <a:fld id="{F339D8AC-F7C9-4902-8396-A71E837C9E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26FB-4B52-8D72-D56D618E8EAF}"/>
                </c:ext>
              </c:extLst>
            </c:dLbl>
            <c:dLbl>
              <c:idx val="12"/>
              <c:tx>
                <c:rich>
                  <a:bodyPr/>
                  <a:lstStyle/>
                  <a:p>
                    <a:fld id="{2C0AEB3E-E7DE-4A5E-B955-AC1BBC296A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7B2D-4A32-96D2-9C641BCDE5CC}"/>
                </c:ext>
              </c:extLst>
            </c:dLbl>
            <c:dLbl>
              <c:idx val="13"/>
              <c:tx>
                <c:rich>
                  <a:bodyPr/>
                  <a:lstStyle/>
                  <a:p>
                    <a:fld id="{19B5B829-8B5D-414D-A5D6-BB7A8B3FB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26FB-4B52-8D72-D56D618E8EAF}"/>
                </c:ext>
              </c:extLst>
            </c:dLbl>
            <c:dLbl>
              <c:idx val="14"/>
              <c:tx>
                <c:rich>
                  <a:bodyPr/>
                  <a:lstStyle/>
                  <a:p>
                    <a:fld id="{E4CBB84D-B70B-4F91-B869-203C147101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26FB-4B52-8D72-D56D618E8EAF}"/>
                </c:ext>
              </c:extLst>
            </c:dLbl>
            <c:dLbl>
              <c:idx val="15"/>
              <c:tx>
                <c:rich>
                  <a:bodyPr/>
                  <a:lstStyle/>
                  <a:p>
                    <a:fld id="{7C669DB6-05FF-41EC-B705-A60C473D9C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26FB-4B52-8D72-D56D618E8EAF}"/>
                </c:ext>
              </c:extLst>
            </c:dLbl>
            <c:dLbl>
              <c:idx val="16"/>
              <c:tx>
                <c:rich>
                  <a:bodyPr/>
                  <a:lstStyle/>
                  <a:p>
                    <a:fld id="{2B739C55-D1FD-49D6-A49E-EEC16F9863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0A6E-4C83-9A06-9C3309B2855E}"/>
                </c:ext>
              </c:extLst>
            </c:dLbl>
            <c:dLbl>
              <c:idx val="17"/>
              <c:tx>
                <c:rich>
                  <a:bodyPr/>
                  <a:lstStyle/>
                  <a:p>
                    <a:fld id="{D4A7633F-6C08-4A91-81D5-6FF9511FA2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0A6E-4C83-9A06-9C3309B2855E}"/>
                </c:ext>
              </c:extLst>
            </c:dLbl>
            <c:dLbl>
              <c:idx val="18"/>
              <c:tx>
                <c:rich>
                  <a:bodyPr/>
                  <a:lstStyle/>
                  <a:p>
                    <a:fld id="{2AE6A39A-2585-4532-A2C6-D18D9D329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0A6E-4C83-9A06-9C3309B2855E}"/>
                </c:ext>
              </c:extLst>
            </c:dLbl>
            <c:dLbl>
              <c:idx val="19"/>
              <c:tx>
                <c:rich>
                  <a:bodyPr/>
                  <a:lstStyle/>
                  <a:p>
                    <a:fld id="{972EFDF6-B873-4E28-B838-F9FF2C8536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0A6E-4C83-9A06-9C3309B2855E}"/>
                </c:ext>
              </c:extLst>
            </c:dLbl>
            <c:dLbl>
              <c:idx val="20"/>
              <c:tx>
                <c:rich>
                  <a:bodyPr/>
                  <a:lstStyle/>
                  <a:p>
                    <a:fld id="{F1E92EEB-B54D-4D28-A7CB-8FCD439370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C5AD-4BCF-9CB2-60EDA2D7DB42}"/>
                </c:ext>
              </c:extLst>
            </c:dLbl>
            <c:dLbl>
              <c:idx val="21"/>
              <c:tx>
                <c:rich>
                  <a:bodyPr/>
                  <a:lstStyle/>
                  <a:p>
                    <a:fld id="{406A5E17-78EC-4CCD-B6CB-3ED0BB60FF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C5AD-4BCF-9CB2-60EDA2D7DB42}"/>
                </c:ext>
              </c:extLst>
            </c:dLbl>
            <c:dLbl>
              <c:idx val="22"/>
              <c:tx>
                <c:rich>
                  <a:bodyPr/>
                  <a:lstStyle/>
                  <a:p>
                    <a:fld id="{362E2D5F-7F57-484C-88B6-6C283ABC30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C5AD-4BCF-9CB2-60EDA2D7DB42}"/>
                </c:ext>
              </c:extLst>
            </c:dLbl>
            <c:dLbl>
              <c:idx val="23"/>
              <c:tx>
                <c:rich>
                  <a:bodyPr/>
                  <a:lstStyle/>
                  <a:p>
                    <a:fld id="{2272978F-E48F-4EA5-9E3B-5E7D43FB1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C5AD-4BCF-9CB2-60EDA2D7DB42}"/>
                </c:ext>
              </c:extLst>
            </c:dLbl>
            <c:dLbl>
              <c:idx val="24"/>
              <c:tx>
                <c:rich>
                  <a:bodyPr/>
                  <a:lstStyle/>
                  <a:p>
                    <a:fld id="{236F9F9A-DC89-43DC-8389-6E9D1BADD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0A6E-4C83-9A06-9C3309B2855E}"/>
                </c:ext>
              </c:extLst>
            </c:dLbl>
            <c:dLbl>
              <c:idx val="25"/>
              <c:tx>
                <c:rich>
                  <a:bodyPr/>
                  <a:lstStyle/>
                  <a:p>
                    <a:fld id="{C5ED126C-0E7B-4126-A4D2-30E1068334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D12-44DE-B956-CABCB15EBC04}"/>
                </c:ext>
              </c:extLst>
            </c:dLbl>
            <c:dLbl>
              <c:idx val="26"/>
              <c:tx>
                <c:rich>
                  <a:bodyPr/>
                  <a:lstStyle/>
                  <a:p>
                    <a:fld id="{241B1343-BDCB-4F27-A64E-8835F85F53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D12-44DE-B956-CABCB15EBC04}"/>
                </c:ext>
              </c:extLst>
            </c:dLbl>
            <c:dLbl>
              <c:idx val="27"/>
              <c:tx>
                <c:rich>
                  <a:bodyPr/>
                  <a:lstStyle/>
                  <a:p>
                    <a:fld id="{2FC81D72-50DF-4322-8C08-20A9A5305F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D12-44DE-B956-CABCB15EBC04}"/>
                </c:ext>
              </c:extLst>
            </c:dLbl>
            <c:dLbl>
              <c:idx val="28"/>
              <c:tx>
                <c:rich>
                  <a:bodyPr/>
                  <a:lstStyle/>
                  <a:p>
                    <a:fld id="{637F15BB-9B26-4933-94FD-47E9DF9822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D12-44DE-B956-CABCB15EBC04}"/>
                </c:ext>
              </c:extLst>
            </c:dLbl>
            <c:dLbl>
              <c:idx val="29"/>
              <c:tx>
                <c:rich>
                  <a:bodyPr/>
                  <a:lstStyle/>
                  <a:p>
                    <a:fld id="{0F3C232D-E360-4F89-B63B-4F76E581D9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8F47-486F-B734-6012CEA493B3}"/>
                </c:ext>
              </c:extLst>
            </c:dLbl>
            <c:dLbl>
              <c:idx val="30"/>
              <c:tx>
                <c:rich>
                  <a:bodyPr/>
                  <a:lstStyle/>
                  <a:p>
                    <a:fld id="{87219786-8FDC-44BA-9A56-083733CB5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D12-44DE-B956-CABCB15EBC04}"/>
                </c:ext>
              </c:extLst>
            </c:dLbl>
            <c:dLbl>
              <c:idx val="31"/>
              <c:tx>
                <c:rich>
                  <a:bodyPr/>
                  <a:lstStyle/>
                  <a:p>
                    <a:fld id="{41168440-000A-4FC2-B427-B14F2A3AC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4D12-44DE-B956-CABCB15EBC04}"/>
                </c:ext>
              </c:extLst>
            </c:dLbl>
            <c:dLbl>
              <c:idx val="32"/>
              <c:tx>
                <c:rich>
                  <a:bodyPr/>
                  <a:lstStyle/>
                  <a:p>
                    <a:fld id="{41517DCC-7325-4EB2-9035-3AB014E33B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D12-44DE-B956-CABCB15EBC04}"/>
                </c:ext>
              </c:extLst>
            </c:dLbl>
            <c:dLbl>
              <c:idx val="33"/>
              <c:tx>
                <c:rich>
                  <a:bodyPr/>
                  <a:lstStyle/>
                  <a:p>
                    <a:fld id="{2F09F697-8496-47C1-84DE-86C9263321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D12-44DE-B956-CABCB15EBC04}"/>
                </c:ext>
              </c:extLst>
            </c:dLbl>
            <c:dLbl>
              <c:idx val="34"/>
              <c:tx>
                <c:rich>
                  <a:bodyPr/>
                  <a:lstStyle/>
                  <a:p>
                    <a:fld id="{3B894958-B0D7-4BEF-9200-A639541A1C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D12-44DE-B956-CABCB15EBC04}"/>
                </c:ext>
              </c:extLst>
            </c:dLbl>
            <c:dLbl>
              <c:idx val="35"/>
              <c:tx>
                <c:rich>
                  <a:bodyPr/>
                  <a:lstStyle/>
                  <a:p>
                    <a:fld id="{55682700-F89A-4785-9AB4-092F6C219F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D12-44DE-B956-CABCB15EBC04}"/>
                </c:ext>
              </c:extLst>
            </c:dLbl>
            <c:dLbl>
              <c:idx val="36"/>
              <c:tx>
                <c:rich>
                  <a:bodyPr/>
                  <a:lstStyle/>
                  <a:p>
                    <a:fld id="{15DAA848-D17C-425B-B255-C4EF0B525D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D12-44DE-B956-CABCB15EBC04}"/>
                </c:ext>
              </c:extLst>
            </c:dLbl>
            <c:dLbl>
              <c:idx val="37"/>
              <c:tx>
                <c:rich>
                  <a:bodyPr/>
                  <a:lstStyle/>
                  <a:p>
                    <a:fld id="{3908CB3C-B2FD-4BCE-AF02-4071775EA6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D12-44DE-B956-CABCB15EBC04}"/>
                </c:ext>
              </c:extLst>
            </c:dLbl>
            <c:dLbl>
              <c:idx val="38"/>
              <c:tx>
                <c:rich>
                  <a:bodyPr/>
                  <a:lstStyle/>
                  <a:p>
                    <a:fld id="{30E90626-6763-4F98-9FCD-B300318946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D12-44DE-B956-CABCB15EBC04}"/>
                </c:ext>
              </c:extLst>
            </c:dLbl>
            <c:dLbl>
              <c:idx val="39"/>
              <c:tx>
                <c:rich>
                  <a:bodyPr/>
                  <a:lstStyle/>
                  <a:p>
                    <a:fld id="{488439BE-D5B7-41C7-AE45-8DC7987FE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D12-44DE-B956-CABCB15EBC04}"/>
                </c:ext>
              </c:extLst>
            </c:dLbl>
            <c:dLbl>
              <c:idx val="40"/>
              <c:tx>
                <c:rich>
                  <a:bodyPr/>
                  <a:lstStyle/>
                  <a:p>
                    <a:fld id="{DF258BB4-A07A-419E-8A84-1A3797C5B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D12-44DE-B956-CABCB15EBC04}"/>
                </c:ext>
              </c:extLst>
            </c:dLbl>
            <c:dLbl>
              <c:idx val="41"/>
              <c:tx>
                <c:rich>
                  <a:bodyPr/>
                  <a:lstStyle/>
                  <a:p>
                    <a:fld id="{DADACC1A-FCCB-44FD-B566-DAB768814D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D12-44DE-B956-CABCB15EBC04}"/>
                </c:ext>
              </c:extLst>
            </c:dLbl>
            <c:dLbl>
              <c:idx val="42"/>
              <c:tx>
                <c:rich>
                  <a:bodyPr/>
                  <a:lstStyle/>
                  <a:p>
                    <a:fld id="{56FB0BD6-4C69-4669-B352-1544391A00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D12-44DE-B956-CABCB15EBC04}"/>
                </c:ext>
              </c:extLst>
            </c:dLbl>
            <c:dLbl>
              <c:idx val="43"/>
              <c:tx>
                <c:rich>
                  <a:bodyPr/>
                  <a:lstStyle/>
                  <a:p>
                    <a:fld id="{656EF3BF-B681-47EF-9C38-E6A25072A4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D12-44DE-B956-CABCB15EBC04}"/>
                </c:ext>
              </c:extLst>
            </c:dLbl>
            <c:dLbl>
              <c:idx val="44"/>
              <c:tx>
                <c:rich>
                  <a:bodyPr/>
                  <a:lstStyle/>
                  <a:p>
                    <a:fld id="{FC45BE39-D19C-4A67-90ED-59A486F47C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D12-44DE-B956-CABCB15EBC04}"/>
                </c:ext>
              </c:extLst>
            </c:dLbl>
            <c:dLbl>
              <c:idx val="45"/>
              <c:tx>
                <c:rich>
                  <a:bodyPr/>
                  <a:lstStyle/>
                  <a:p>
                    <a:fld id="{1F4845B2-0D4A-466B-A9B7-6743C3F3AB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D12-44DE-B956-CABCB15EBC04}"/>
                </c:ext>
              </c:extLst>
            </c:dLbl>
            <c:dLbl>
              <c:idx val="46"/>
              <c:tx>
                <c:rich>
                  <a:bodyPr/>
                  <a:lstStyle/>
                  <a:p>
                    <a:fld id="{74E9CA4B-3D2F-4009-98FA-6C99B0763C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D12-44DE-B956-CABCB15EBC04}"/>
                </c:ext>
              </c:extLst>
            </c:dLbl>
            <c:dLbl>
              <c:idx val="47"/>
              <c:tx>
                <c:rich>
                  <a:bodyPr/>
                  <a:lstStyle/>
                  <a:p>
                    <a:fld id="{2DCCD63C-19A4-4431-908E-A18BEB6209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D12-44DE-B956-CABCB15EBC04}"/>
                </c:ext>
              </c:extLst>
            </c:dLbl>
            <c:dLbl>
              <c:idx val="48"/>
              <c:tx>
                <c:rich>
                  <a:bodyPr/>
                  <a:lstStyle/>
                  <a:p>
                    <a:fld id="{24934B0B-C964-49C7-BF5A-8A697229F3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D12-44DE-B956-CABCB15EBC04}"/>
                </c:ext>
              </c:extLst>
            </c:dLbl>
            <c:dLbl>
              <c:idx val="49"/>
              <c:tx>
                <c:rich>
                  <a:bodyPr/>
                  <a:lstStyle/>
                  <a:p>
                    <a:fld id="{E85FE696-A0D4-409C-A7B9-009922A457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D12-44DE-B956-CABCB15EBC04}"/>
                </c:ext>
              </c:extLst>
            </c:dLbl>
            <c:dLbl>
              <c:idx val="50"/>
              <c:tx>
                <c:rich>
                  <a:bodyPr/>
                  <a:lstStyle/>
                  <a:p>
                    <a:fld id="{B36F2EAC-6CDE-4281-B821-6CB5AAC90F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D12-44DE-B956-CABCB15EBC04}"/>
                </c:ext>
              </c:extLst>
            </c:dLbl>
            <c:dLbl>
              <c:idx val="51"/>
              <c:tx>
                <c:rich>
                  <a:bodyPr/>
                  <a:lstStyle/>
                  <a:p>
                    <a:fld id="{86B57D4F-070F-4F79-9343-A63549DA4A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D12-44DE-B956-CABCB15EBC04}"/>
                </c:ext>
              </c:extLst>
            </c:dLbl>
            <c:dLbl>
              <c:idx val="52"/>
              <c:tx>
                <c:rich>
                  <a:bodyPr/>
                  <a:lstStyle/>
                  <a:p>
                    <a:fld id="{0ACD58C1-8589-4CC1-907F-AF6CA040E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D12-44DE-B956-CABCB15EBC04}"/>
                </c:ext>
              </c:extLst>
            </c:dLbl>
            <c:dLbl>
              <c:idx val="53"/>
              <c:tx>
                <c:rich>
                  <a:bodyPr/>
                  <a:lstStyle/>
                  <a:p>
                    <a:fld id="{CBB9EE6E-3F81-4E03-BE67-5D445872E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D12-44DE-B956-CABCB15EBC04}"/>
                </c:ext>
              </c:extLst>
            </c:dLbl>
            <c:dLbl>
              <c:idx val="54"/>
              <c:tx>
                <c:rich>
                  <a:bodyPr/>
                  <a:lstStyle/>
                  <a:p>
                    <a:fld id="{001EB8DF-4A2D-4096-8C4B-844FB6D0FF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D12-44DE-B956-CABCB15EBC04}"/>
                </c:ext>
              </c:extLst>
            </c:dLbl>
            <c:dLbl>
              <c:idx val="55"/>
              <c:tx>
                <c:rich>
                  <a:bodyPr/>
                  <a:lstStyle/>
                  <a:p>
                    <a:fld id="{3F683049-C4F1-483B-B5D7-66155E3B9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D12-44DE-B956-CABCB15EBC04}"/>
                </c:ext>
              </c:extLst>
            </c:dLbl>
            <c:dLbl>
              <c:idx val="56"/>
              <c:tx>
                <c:rich>
                  <a:bodyPr/>
                  <a:lstStyle/>
                  <a:p>
                    <a:fld id="{19B666E0-7838-4FD6-A81E-2D281401E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8E3F-4D1B-A313-C02BEC0FDBD1}"/>
                </c:ext>
              </c:extLst>
            </c:dLbl>
            <c:dLbl>
              <c:idx val="57"/>
              <c:tx>
                <c:rich>
                  <a:bodyPr/>
                  <a:lstStyle/>
                  <a:p>
                    <a:fld id="{3708EBDE-B977-45F7-B785-00334041A5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8E3F-4D1B-A313-C02BEC0FDBD1}"/>
                </c:ext>
              </c:extLst>
            </c:dLbl>
            <c:dLbl>
              <c:idx val="58"/>
              <c:tx>
                <c:rich>
                  <a:bodyPr/>
                  <a:lstStyle/>
                  <a:p>
                    <a:fld id="{6456B1F2-C55C-42C1-B90B-8F15310862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8E3F-4D1B-A313-C02BEC0FDBD1}"/>
                </c:ext>
              </c:extLst>
            </c:dLbl>
            <c:dLbl>
              <c:idx val="59"/>
              <c:tx>
                <c:rich>
                  <a:bodyPr/>
                  <a:lstStyle/>
                  <a:p>
                    <a:fld id="{ABD4C345-D72A-4BAA-8FD1-3630E6F7B1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8E3F-4D1B-A313-C02BEC0FDBD1}"/>
                </c:ext>
              </c:extLst>
            </c:dLbl>
            <c:dLbl>
              <c:idx val="60"/>
              <c:tx>
                <c:rich>
                  <a:bodyPr/>
                  <a:lstStyle/>
                  <a:p>
                    <a:fld id="{E7829C48-7962-4766-8941-9E986325BE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8E3F-4D1B-A313-C02BEC0FDBD1}"/>
                </c:ext>
              </c:extLst>
            </c:dLbl>
            <c:dLbl>
              <c:idx val="61"/>
              <c:tx>
                <c:rich>
                  <a:bodyPr/>
                  <a:lstStyle/>
                  <a:p>
                    <a:fld id="{A6A2028F-07C0-4CBC-907E-F8D6850590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8E3F-4D1B-A313-C02BEC0FDBD1}"/>
                </c:ext>
              </c:extLst>
            </c:dLbl>
            <c:dLbl>
              <c:idx val="62"/>
              <c:tx>
                <c:rich>
                  <a:bodyPr/>
                  <a:lstStyle/>
                  <a:p>
                    <a:fld id="{B712539C-A94D-4135-977C-C03AF53ADB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8E3F-4D1B-A313-C02BEC0FDBD1}"/>
                </c:ext>
              </c:extLst>
            </c:dLbl>
            <c:dLbl>
              <c:idx val="63"/>
              <c:tx>
                <c:rich>
                  <a:bodyPr/>
                  <a:lstStyle/>
                  <a:p>
                    <a:fld id="{BDEE9F33-A6C3-4E5C-BF3A-C2772CC86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8E3F-4D1B-A313-C02BEC0FDBD1}"/>
                </c:ext>
              </c:extLst>
            </c:dLbl>
            <c:dLbl>
              <c:idx val="64"/>
              <c:tx>
                <c:rich>
                  <a:bodyPr/>
                  <a:lstStyle/>
                  <a:p>
                    <a:fld id="{EAD94387-8E4A-4010-BF9A-4F1FF0953F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8E3F-4D1B-A313-C02BEC0FDBD1}"/>
                </c:ext>
              </c:extLst>
            </c:dLbl>
            <c:dLbl>
              <c:idx val="65"/>
              <c:tx>
                <c:rich>
                  <a:bodyPr/>
                  <a:lstStyle/>
                  <a:p>
                    <a:fld id="{AD98A468-5418-48EC-B9BF-8D6BABF607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8E3F-4D1B-A313-C02BEC0FDBD1}"/>
                </c:ext>
              </c:extLst>
            </c:dLbl>
            <c:dLbl>
              <c:idx val="66"/>
              <c:tx>
                <c:rich>
                  <a:bodyPr/>
                  <a:lstStyle/>
                  <a:p>
                    <a:fld id="{788B9AFA-638C-42F0-8954-747F3F8138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8E3F-4D1B-A313-C02BEC0FDBD1}"/>
                </c:ext>
              </c:extLst>
            </c:dLbl>
            <c:dLbl>
              <c:idx val="67"/>
              <c:tx>
                <c:rich>
                  <a:bodyPr/>
                  <a:lstStyle/>
                  <a:p>
                    <a:fld id="{71B3DF2C-FFA0-473F-BA55-BA5F450749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8E3F-4D1B-A313-C02BEC0FDBD1}"/>
                </c:ext>
              </c:extLst>
            </c:dLbl>
            <c:dLbl>
              <c:idx val="68"/>
              <c:tx>
                <c:rich>
                  <a:bodyPr/>
                  <a:lstStyle/>
                  <a:p>
                    <a:fld id="{F320C8E4-7A4C-456F-867B-CF34583D74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8E3F-4D1B-A313-C02BEC0FDBD1}"/>
                </c:ext>
              </c:extLst>
            </c:dLbl>
            <c:dLbl>
              <c:idx val="69"/>
              <c:tx>
                <c:rich>
                  <a:bodyPr/>
                  <a:lstStyle/>
                  <a:p>
                    <a:fld id="{D6A7477B-E502-44C5-A841-1BD68F14A7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8E3F-4D1B-A313-C02BEC0FDBD1}"/>
                </c:ext>
              </c:extLst>
            </c:dLbl>
            <c:dLbl>
              <c:idx val="70"/>
              <c:tx>
                <c:rich>
                  <a:bodyPr/>
                  <a:lstStyle/>
                  <a:p>
                    <a:fld id="{EB1AB59D-AF0D-42BC-BC74-A33EB8C211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8E3F-4D1B-A313-C02BEC0FDBD1}"/>
                </c:ext>
              </c:extLst>
            </c:dLbl>
            <c:dLbl>
              <c:idx val="71"/>
              <c:tx>
                <c:rich>
                  <a:bodyPr/>
                  <a:lstStyle/>
                  <a:p>
                    <a:fld id="{E9EBBE3F-2206-4AE9-99A1-ED78A9A505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8E3F-4D1B-A313-C02BEC0FDBD1}"/>
                </c:ext>
              </c:extLst>
            </c:dLbl>
            <c:dLbl>
              <c:idx val="72"/>
              <c:tx>
                <c:rich>
                  <a:bodyPr/>
                  <a:lstStyle/>
                  <a:p>
                    <a:fld id="{B5DBEA97-0B29-4959-A57A-3F168DD9B4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8E3F-4D1B-A313-C02BEC0FDBD1}"/>
                </c:ext>
              </c:extLst>
            </c:dLbl>
            <c:dLbl>
              <c:idx val="73"/>
              <c:tx>
                <c:rich>
                  <a:bodyPr/>
                  <a:lstStyle/>
                  <a:p>
                    <a:fld id="{8F88C938-A3FB-4A37-82EB-7EB99869CC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8E3F-4D1B-A313-C02BEC0FDBD1}"/>
                </c:ext>
              </c:extLst>
            </c:dLbl>
            <c:dLbl>
              <c:idx val="74"/>
              <c:tx>
                <c:rich>
                  <a:bodyPr/>
                  <a:lstStyle/>
                  <a:p>
                    <a:fld id="{F70E3347-2F56-4B9B-A63D-7665F7B53D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2-8E3F-4D1B-A313-C02BEC0FDBD1}"/>
                </c:ext>
              </c:extLst>
            </c:dLbl>
            <c:dLbl>
              <c:idx val="75"/>
              <c:tx>
                <c:rich>
                  <a:bodyPr/>
                  <a:lstStyle/>
                  <a:p>
                    <a:fld id="{BD7595CC-F36E-4217-BF92-BA30768BBB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3-8E3F-4D1B-A313-C02BEC0FDBD1}"/>
                </c:ext>
              </c:extLst>
            </c:dLbl>
            <c:dLbl>
              <c:idx val="76"/>
              <c:tx>
                <c:rich>
                  <a:bodyPr/>
                  <a:lstStyle/>
                  <a:p>
                    <a:fld id="{6DDF780B-DEE3-40CE-B38E-017191CFF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4-8E3F-4D1B-A313-C02BEC0FDBD1}"/>
                </c:ext>
              </c:extLst>
            </c:dLbl>
            <c:dLbl>
              <c:idx val="77"/>
              <c:tx>
                <c:rich>
                  <a:bodyPr/>
                  <a:lstStyle/>
                  <a:p>
                    <a:fld id="{03E2361D-C636-4B8D-8B39-274950C0F6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5-8E3F-4D1B-A313-C02BEC0FDBD1}"/>
                </c:ext>
              </c:extLst>
            </c:dLbl>
            <c:dLbl>
              <c:idx val="78"/>
              <c:tx>
                <c:rich>
                  <a:bodyPr/>
                  <a:lstStyle/>
                  <a:p>
                    <a:fld id="{6164B3C6-D5A9-4477-BBA0-3F6CEE056A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6-8E3F-4D1B-A313-C02BEC0FDBD1}"/>
                </c:ext>
              </c:extLst>
            </c:dLbl>
            <c:dLbl>
              <c:idx val="79"/>
              <c:tx>
                <c:rich>
                  <a:bodyPr/>
                  <a:lstStyle/>
                  <a:p>
                    <a:fld id="{8A6F6A81-37FC-4324-9BB3-FB3943B132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7-8E3F-4D1B-A313-C02BEC0FDBD1}"/>
                </c:ext>
              </c:extLst>
            </c:dLbl>
            <c:dLbl>
              <c:idx val="80"/>
              <c:tx>
                <c:rich>
                  <a:bodyPr/>
                  <a:lstStyle/>
                  <a:p>
                    <a:fld id="{88AC80CE-6D9A-4207-AAEA-D94B7EFDC6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8-8E3F-4D1B-A313-C02BEC0FDBD1}"/>
                </c:ext>
              </c:extLst>
            </c:dLbl>
            <c:dLbl>
              <c:idx val="81"/>
              <c:tx>
                <c:rich>
                  <a:bodyPr/>
                  <a:lstStyle/>
                  <a:p>
                    <a:fld id="{A1FA5B51-E0F5-4691-A5A1-D7667D589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9-8E3F-4D1B-A313-C02BEC0FDBD1}"/>
                </c:ext>
              </c:extLst>
            </c:dLbl>
            <c:dLbl>
              <c:idx val="82"/>
              <c:tx>
                <c:rich>
                  <a:bodyPr/>
                  <a:lstStyle/>
                  <a:p>
                    <a:fld id="{412E606A-E140-4295-84C3-60905583D5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A-8E3F-4D1B-A313-C02BEC0FDBD1}"/>
                </c:ext>
              </c:extLst>
            </c:dLbl>
            <c:dLbl>
              <c:idx val="83"/>
              <c:tx>
                <c:rich>
                  <a:bodyPr/>
                  <a:lstStyle/>
                  <a:p>
                    <a:fld id="{EC0E2D26-B162-4D37-B822-45C25C67F6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B-8E3F-4D1B-A313-C02BEC0FDBD1}"/>
                </c:ext>
              </c:extLst>
            </c:dLbl>
            <c:dLbl>
              <c:idx val="84"/>
              <c:tx>
                <c:rich>
                  <a:bodyPr/>
                  <a:lstStyle/>
                  <a:p>
                    <a:fld id="{5651CE86-996D-447F-8401-7074A8EDAB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C-8E3F-4D1B-A313-C02BEC0FDBD1}"/>
                </c:ext>
              </c:extLst>
            </c:dLbl>
            <c:dLbl>
              <c:idx val="85"/>
              <c:tx>
                <c:rich>
                  <a:bodyPr/>
                  <a:lstStyle/>
                  <a:p>
                    <a:fld id="{086262C1-D9ED-491F-B881-BDF76C241F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D-8E3F-4D1B-A313-C02BEC0FDBD1}"/>
                </c:ext>
              </c:extLst>
            </c:dLbl>
            <c:dLbl>
              <c:idx val="86"/>
              <c:tx>
                <c:rich>
                  <a:bodyPr/>
                  <a:lstStyle/>
                  <a:p>
                    <a:fld id="{C0A44F62-A3E0-4B91-9B0F-35663DD42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E-8E3F-4D1B-A313-C02BEC0FDBD1}"/>
                </c:ext>
              </c:extLst>
            </c:dLbl>
            <c:dLbl>
              <c:idx val="87"/>
              <c:tx>
                <c:rich>
                  <a:bodyPr/>
                  <a:lstStyle/>
                  <a:p>
                    <a:fld id="{A198745C-FCBE-43DC-AAC9-CFDEED7C7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F-8E3F-4D1B-A313-C02BEC0FDBD1}"/>
                </c:ext>
              </c:extLst>
            </c:dLbl>
            <c:dLbl>
              <c:idx val="88"/>
              <c:tx>
                <c:rich>
                  <a:bodyPr/>
                  <a:lstStyle/>
                  <a:p>
                    <a:fld id="{BE745502-07F5-4C9B-A570-FDBE050D98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0-8E3F-4D1B-A313-C02BEC0FDBD1}"/>
                </c:ext>
              </c:extLst>
            </c:dLbl>
            <c:dLbl>
              <c:idx val="89"/>
              <c:tx>
                <c:rich>
                  <a:bodyPr/>
                  <a:lstStyle/>
                  <a:p>
                    <a:fld id="{D54EFE77-F703-4B24-955D-EADE71F38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1-8E3F-4D1B-A313-C02BEC0FDBD1}"/>
                </c:ext>
              </c:extLst>
            </c:dLbl>
            <c:dLbl>
              <c:idx val="90"/>
              <c:tx>
                <c:rich>
                  <a:bodyPr/>
                  <a:lstStyle/>
                  <a:p>
                    <a:fld id="{2DDBA4AC-07B9-4139-A0BF-B55C979EE5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2-8E3F-4D1B-A313-C02BEC0FDBD1}"/>
                </c:ext>
              </c:extLst>
            </c:dLbl>
            <c:dLbl>
              <c:idx val="91"/>
              <c:tx>
                <c:rich>
                  <a:bodyPr/>
                  <a:lstStyle/>
                  <a:p>
                    <a:fld id="{E8EA88B1-FF93-41B0-85EC-A8A030F5D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3-8E3F-4D1B-A313-C02BEC0FDBD1}"/>
                </c:ext>
              </c:extLst>
            </c:dLbl>
            <c:dLbl>
              <c:idx val="92"/>
              <c:tx>
                <c:rich>
                  <a:bodyPr/>
                  <a:lstStyle/>
                  <a:p>
                    <a:fld id="{4900813C-0958-4966-90FE-E6A7FB04D4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4-8E3F-4D1B-A313-C02BEC0FDBD1}"/>
                </c:ext>
              </c:extLst>
            </c:dLbl>
            <c:dLbl>
              <c:idx val="93"/>
              <c:tx>
                <c:rich>
                  <a:bodyPr/>
                  <a:lstStyle/>
                  <a:p>
                    <a:fld id="{430CA597-8C20-4732-80E6-1189C6CD7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5-8E3F-4D1B-A313-C02BEC0FDBD1}"/>
                </c:ext>
              </c:extLst>
            </c:dLbl>
            <c:dLbl>
              <c:idx val="94"/>
              <c:tx>
                <c:rich>
                  <a:bodyPr/>
                  <a:lstStyle/>
                  <a:p>
                    <a:fld id="{DDEECEB6-09FE-4273-B344-AB1895BF07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6-8E3F-4D1B-A313-C02BEC0FDBD1}"/>
                </c:ext>
              </c:extLst>
            </c:dLbl>
            <c:dLbl>
              <c:idx val="95"/>
              <c:tx>
                <c:rich>
                  <a:bodyPr/>
                  <a:lstStyle/>
                  <a:p>
                    <a:fld id="{D8CF6579-BCEF-4F16-8821-0A828788FD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7-8E3F-4D1B-A313-C02BEC0FDBD1}"/>
                </c:ext>
              </c:extLst>
            </c:dLbl>
            <c:dLbl>
              <c:idx val="96"/>
              <c:tx>
                <c:rich>
                  <a:bodyPr/>
                  <a:lstStyle/>
                  <a:p>
                    <a:fld id="{F6B031B1-A081-44E7-B12B-96BCF9DBD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8-8E3F-4D1B-A313-C02BEC0FDBD1}"/>
                </c:ext>
              </c:extLst>
            </c:dLbl>
            <c:dLbl>
              <c:idx val="97"/>
              <c:tx>
                <c:rich>
                  <a:bodyPr/>
                  <a:lstStyle/>
                  <a:p>
                    <a:fld id="{C23BC39F-474B-45C4-87F8-1F36DEFE37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9-8E3F-4D1B-A313-C02BEC0FDBD1}"/>
                </c:ext>
              </c:extLst>
            </c:dLbl>
            <c:dLbl>
              <c:idx val="98"/>
              <c:tx>
                <c:rich>
                  <a:bodyPr/>
                  <a:lstStyle/>
                  <a:p>
                    <a:fld id="{169FD5C8-5C45-4F60-9608-7718AD589B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A-8E3F-4D1B-A313-C02BEC0FDBD1}"/>
                </c:ext>
              </c:extLst>
            </c:dLbl>
            <c:dLbl>
              <c:idx val="99"/>
              <c:tx>
                <c:rich>
                  <a:bodyPr/>
                  <a:lstStyle/>
                  <a:p>
                    <a:fld id="{67543A10-5173-4161-B358-902F93D6EF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B-8E3F-4D1B-A313-C02BEC0FDBD1}"/>
                </c:ext>
              </c:extLst>
            </c:dLbl>
            <c:dLbl>
              <c:idx val="100"/>
              <c:tx>
                <c:rich>
                  <a:bodyPr/>
                  <a:lstStyle/>
                  <a:p>
                    <a:fld id="{0B598733-FD64-4399-B345-92F8EDB911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C-8E3F-4D1B-A313-C02BEC0FDBD1}"/>
                </c:ext>
              </c:extLst>
            </c:dLbl>
            <c:dLbl>
              <c:idx val="101"/>
              <c:tx>
                <c:rich>
                  <a:bodyPr/>
                  <a:lstStyle/>
                  <a:p>
                    <a:fld id="{6B2EBEB8-EB9B-48B3-8412-2520CAF50A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D-8E3F-4D1B-A313-C02BEC0FDBD1}"/>
                </c:ext>
              </c:extLst>
            </c:dLbl>
            <c:dLbl>
              <c:idx val="102"/>
              <c:tx>
                <c:rich>
                  <a:bodyPr/>
                  <a:lstStyle/>
                  <a:p>
                    <a:fld id="{D0BA82E4-A911-4E2E-A1C6-85F4233AC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E-8E3F-4D1B-A313-C02BEC0FDBD1}"/>
                </c:ext>
              </c:extLst>
            </c:dLbl>
            <c:dLbl>
              <c:idx val="103"/>
              <c:tx>
                <c:rich>
                  <a:bodyPr/>
                  <a:lstStyle/>
                  <a:p>
                    <a:fld id="{67542520-BF8F-4078-969E-549A7D52D5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4F-8E3F-4D1B-A313-C02BEC0FDBD1}"/>
                </c:ext>
              </c:extLst>
            </c:dLbl>
            <c:dLbl>
              <c:idx val="104"/>
              <c:tx>
                <c:rich>
                  <a:bodyPr/>
                  <a:lstStyle/>
                  <a:p>
                    <a:fld id="{92F1967E-BACC-4BE0-B2A0-32D6D1EF6E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0-8E3F-4D1B-A313-C02BEC0FDBD1}"/>
                </c:ext>
              </c:extLst>
            </c:dLbl>
            <c:dLbl>
              <c:idx val="105"/>
              <c:tx>
                <c:rich>
                  <a:bodyPr/>
                  <a:lstStyle/>
                  <a:p>
                    <a:fld id="{A92F2D9F-0CE4-46C7-A4FC-F5547B3E23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1-8E3F-4D1B-A313-C02BEC0FDBD1}"/>
                </c:ext>
              </c:extLst>
            </c:dLbl>
            <c:dLbl>
              <c:idx val="106"/>
              <c:tx>
                <c:rich>
                  <a:bodyPr/>
                  <a:lstStyle/>
                  <a:p>
                    <a:fld id="{9888D0C9-0835-4D95-A129-AF6F5F74B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2-8E3F-4D1B-A313-C02BEC0FDBD1}"/>
                </c:ext>
              </c:extLst>
            </c:dLbl>
            <c:dLbl>
              <c:idx val="107"/>
              <c:tx>
                <c:rich>
                  <a:bodyPr/>
                  <a:lstStyle/>
                  <a:p>
                    <a:fld id="{6D697FFE-1ACC-4FD7-8783-AB47B4FC6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3-8E3F-4D1B-A313-C02BEC0FDBD1}"/>
                </c:ext>
              </c:extLst>
            </c:dLbl>
            <c:dLbl>
              <c:idx val="108"/>
              <c:tx>
                <c:rich>
                  <a:bodyPr/>
                  <a:lstStyle/>
                  <a:p>
                    <a:fld id="{569283C2-E6F9-47E4-99DD-927647F850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4-8E3F-4D1B-A313-C02BEC0FDBD1}"/>
                </c:ext>
              </c:extLst>
            </c:dLbl>
            <c:dLbl>
              <c:idx val="109"/>
              <c:tx>
                <c:rich>
                  <a:bodyPr/>
                  <a:lstStyle/>
                  <a:p>
                    <a:fld id="{DF415A2A-9D81-4048-AFFF-578BA5352C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5-8E3F-4D1B-A313-C02BEC0FDBD1}"/>
                </c:ext>
              </c:extLst>
            </c:dLbl>
            <c:dLbl>
              <c:idx val="110"/>
              <c:tx>
                <c:rich>
                  <a:bodyPr/>
                  <a:lstStyle/>
                  <a:p>
                    <a:fld id="{4A168BF0-DBFF-497A-9517-432B5D8D36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6-8E3F-4D1B-A313-C02BEC0FDBD1}"/>
                </c:ext>
              </c:extLst>
            </c:dLbl>
            <c:dLbl>
              <c:idx val="111"/>
              <c:tx>
                <c:rich>
                  <a:bodyPr/>
                  <a:lstStyle/>
                  <a:p>
                    <a:fld id="{706FD21D-BBF8-41EC-814A-B9F8FD6055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7-8E3F-4D1B-A313-C02BEC0FDBD1}"/>
                </c:ext>
              </c:extLst>
            </c:dLbl>
            <c:dLbl>
              <c:idx val="112"/>
              <c:tx>
                <c:rich>
                  <a:bodyPr/>
                  <a:lstStyle/>
                  <a:p>
                    <a:fld id="{0280A135-66E0-49AE-8316-E00DF5928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8-8E3F-4D1B-A313-C02BEC0FDBD1}"/>
                </c:ext>
              </c:extLst>
            </c:dLbl>
            <c:dLbl>
              <c:idx val="113"/>
              <c:tx>
                <c:rich>
                  <a:bodyPr/>
                  <a:lstStyle/>
                  <a:p>
                    <a:fld id="{CADCD29C-A340-4C44-9AC6-93385AFEB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9-8E3F-4D1B-A313-C02BEC0FDBD1}"/>
                </c:ext>
              </c:extLst>
            </c:dLbl>
            <c:dLbl>
              <c:idx val="114"/>
              <c:tx>
                <c:rich>
                  <a:bodyPr/>
                  <a:lstStyle/>
                  <a:p>
                    <a:fld id="{BC1EDFFA-2CA1-40B9-B61E-412D9BEAB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A-8E3F-4D1B-A313-C02BEC0FDBD1}"/>
                </c:ext>
              </c:extLst>
            </c:dLbl>
            <c:dLbl>
              <c:idx val="115"/>
              <c:tx>
                <c:rich>
                  <a:bodyPr/>
                  <a:lstStyle/>
                  <a:p>
                    <a:fld id="{71F9DF0F-4B3F-4879-A87B-A8E609D626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5B-8E3F-4D1B-A313-C02BEC0FDBD1}"/>
                </c:ext>
              </c:extLst>
            </c:dLbl>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Sheet1!$D$2:$D$117</c:f>
              <c:numCache>
                <c:formatCode>General</c:formatCode>
                <c:ptCount val="116"/>
                <c:pt idx="0">
                  <c:v>1</c:v>
                </c:pt>
                <c:pt idx="1">
                  <c:v>1</c:v>
                </c:pt>
                <c:pt idx="2">
                  <c:v>1</c:v>
                </c:pt>
                <c:pt idx="3">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15" formatCode="0">
                  <c:v>1</c:v>
                </c:pt>
                <c:pt idx="16" formatCode="0">
                  <c:v>1</c:v>
                </c:pt>
                <c:pt idx="17" formatCode="0">
                  <c:v>2</c:v>
                </c:pt>
                <c:pt idx="18" formatCode="0">
                  <c:v>1</c:v>
                </c:pt>
                <c:pt idx="19" formatCode="0">
                  <c:v>2</c:v>
                </c:pt>
                <c:pt idx="20" formatCode="0">
                  <c:v>2</c:v>
                </c:pt>
                <c:pt idx="21" formatCode="0">
                  <c:v>2</c:v>
                </c:pt>
                <c:pt idx="22" formatCode="0">
                  <c:v>2</c:v>
                </c:pt>
                <c:pt idx="23" formatCode="0">
                  <c:v>2</c:v>
                </c:pt>
                <c:pt idx="24" formatCode="0">
                  <c:v>2</c:v>
                </c:pt>
                <c:pt idx="25" formatCode="0">
                  <c:v>2</c:v>
                </c:pt>
                <c:pt idx="26" formatCode="0">
                  <c:v>2</c:v>
                </c:pt>
                <c:pt idx="27">
                  <c:v>2</c:v>
                </c:pt>
                <c:pt idx="28">
                  <c:v>2</c:v>
                </c:pt>
                <c:pt idx="29">
                  <c:v>2</c:v>
                </c:pt>
                <c:pt idx="30">
                  <c:v>2</c:v>
                </c:pt>
                <c:pt idx="31">
                  <c:v>3</c:v>
                </c:pt>
                <c:pt idx="32">
                  <c:v>3</c:v>
                </c:pt>
                <c:pt idx="33">
                  <c:v>3</c:v>
                </c:pt>
                <c:pt idx="34">
                  <c:v>3</c:v>
                </c:pt>
                <c:pt idx="35">
                  <c:v>3</c:v>
                </c:pt>
                <c:pt idx="36">
                  <c:v>3</c:v>
                </c:pt>
                <c:pt idx="37">
                  <c:v>3</c:v>
                </c:pt>
                <c:pt idx="38">
                  <c:v>3</c:v>
                </c:pt>
                <c:pt idx="39">
                  <c:v>3</c:v>
                </c:pt>
                <c:pt idx="40">
                  <c:v>3</c:v>
                </c:pt>
                <c:pt idx="41">
                  <c:v>3</c:v>
                </c:pt>
                <c:pt idx="42">
                  <c:v>3</c:v>
                </c:pt>
                <c:pt idx="43">
                  <c:v>3</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4</c:v>
                </c:pt>
                <c:pt idx="67">
                  <c:v>4</c:v>
                </c:pt>
                <c:pt idx="68">
                  <c:v>5</c:v>
                </c:pt>
                <c:pt idx="69">
                  <c:v>5</c:v>
                </c:pt>
                <c:pt idx="70">
                  <c:v>5</c:v>
                </c:pt>
                <c:pt idx="71">
                  <c:v>5</c:v>
                </c:pt>
                <c:pt idx="72">
                  <c:v>5</c:v>
                </c:pt>
                <c:pt idx="73">
                  <c:v>5</c:v>
                </c:pt>
                <c:pt idx="74">
                  <c:v>5</c:v>
                </c:pt>
                <c:pt idx="75">
                  <c:v>5</c:v>
                </c:pt>
                <c:pt idx="76">
                  <c:v>5</c:v>
                </c:pt>
                <c:pt idx="77">
                  <c:v>5</c:v>
                </c:pt>
                <c:pt idx="78">
                  <c:v>5</c:v>
                </c:pt>
                <c:pt idx="79">
                  <c:v>5</c:v>
                </c:pt>
                <c:pt idx="80">
                  <c:v>6</c:v>
                </c:pt>
                <c:pt idx="81">
                  <c:v>6</c:v>
                </c:pt>
                <c:pt idx="82">
                  <c:v>6</c:v>
                </c:pt>
                <c:pt idx="83">
                  <c:v>6</c:v>
                </c:pt>
                <c:pt idx="84">
                  <c:v>6</c:v>
                </c:pt>
                <c:pt idx="85">
                  <c:v>6</c:v>
                </c:pt>
                <c:pt idx="86">
                  <c:v>6</c:v>
                </c:pt>
                <c:pt idx="87">
                  <c:v>6</c:v>
                </c:pt>
                <c:pt idx="88">
                  <c:v>6</c:v>
                </c:pt>
                <c:pt idx="89">
                  <c:v>6</c:v>
                </c:pt>
                <c:pt idx="90">
                  <c:v>6</c:v>
                </c:pt>
                <c:pt idx="91">
                  <c:v>6</c:v>
                </c:pt>
                <c:pt idx="92">
                  <c:v>6</c:v>
                </c:pt>
                <c:pt idx="93">
                  <c:v>7</c:v>
                </c:pt>
                <c:pt idx="94">
                  <c:v>7</c:v>
                </c:pt>
                <c:pt idx="95">
                  <c:v>7</c:v>
                </c:pt>
                <c:pt idx="96">
                  <c:v>7</c:v>
                </c:pt>
                <c:pt idx="97">
                  <c:v>7</c:v>
                </c:pt>
                <c:pt idx="98">
                  <c:v>7</c:v>
                </c:pt>
                <c:pt idx="99">
                  <c:v>7</c:v>
                </c:pt>
                <c:pt idx="100">
                  <c:v>7</c:v>
                </c:pt>
                <c:pt idx="101">
                  <c:v>7</c:v>
                </c:pt>
                <c:pt idx="102">
                  <c:v>7</c:v>
                </c:pt>
                <c:pt idx="103">
                  <c:v>7</c:v>
                </c:pt>
                <c:pt idx="104">
                  <c:v>7</c:v>
                </c:pt>
                <c:pt idx="105">
                  <c:v>8</c:v>
                </c:pt>
                <c:pt idx="106">
                  <c:v>8</c:v>
                </c:pt>
                <c:pt idx="107">
                  <c:v>8</c:v>
                </c:pt>
                <c:pt idx="108">
                  <c:v>8</c:v>
                </c:pt>
                <c:pt idx="109">
                  <c:v>8</c:v>
                </c:pt>
                <c:pt idx="110">
                  <c:v>8</c:v>
                </c:pt>
                <c:pt idx="111">
                  <c:v>8</c:v>
                </c:pt>
                <c:pt idx="112">
                  <c:v>8</c:v>
                </c:pt>
                <c:pt idx="113">
                  <c:v>8</c:v>
                </c:pt>
                <c:pt idx="114">
                  <c:v>8</c:v>
                </c:pt>
                <c:pt idx="115">
                  <c:v>8</c:v>
                </c:pt>
              </c:numCache>
            </c:numRef>
          </c:xVal>
          <c:yVal>
            <c:numRef>
              <c:f>Sheet1!$B$2:$B$117</c:f>
              <c:numCache>
                <c:formatCode>0%;\-0%;0%</c:formatCode>
                <c:ptCount val="116"/>
                <c:pt idx="0">
                  <c:v>0.33537119853666614</c:v>
                </c:pt>
                <c:pt idx="1">
                  <c:v>1.3110575620733895</c:v>
                </c:pt>
                <c:pt idx="2">
                  <c:v>0.12281129115912857</c:v>
                </c:pt>
                <c:pt idx="3">
                  <c:v>0.52740423038450002</c:v>
                </c:pt>
                <c:pt idx="4">
                  <c:v>0.23394614817291179</c:v>
                </c:pt>
                <c:pt idx="5">
                  <c:v>0.40424723346828612</c:v>
                </c:pt>
                <c:pt idx="6">
                  <c:v>1.0381094546405629</c:v>
                </c:pt>
                <c:pt idx="7">
                  <c:v>0.39464140468177511</c:v>
                </c:pt>
                <c:pt idx="8">
                  <c:v>1.0804710500490677</c:v>
                </c:pt>
                <c:pt idx="9">
                  <c:v>0.29756844074137051</c:v>
                </c:pt>
                <c:pt idx="10">
                  <c:v>0.34245897269923464</c:v>
                </c:pt>
                <c:pt idx="11">
                  <c:v>0.64309733708988459</c:v>
                </c:pt>
                <c:pt idx="12">
                  <c:v>7.6182838813151563E-3</c:v>
                </c:pt>
                <c:pt idx="13">
                  <c:v>7.2727272727272724E-2</c:v>
                </c:pt>
                <c:pt idx="14">
                  <c:v>9.4564818215203822E-2</c:v>
                </c:pt>
                <c:pt idx="15">
                  <c:v>0.97732228521587439</c:v>
                </c:pt>
                <c:pt idx="16">
                  <c:v>0.12916246215943492</c:v>
                </c:pt>
                <c:pt idx="17">
                  <c:v>0</c:v>
                </c:pt>
                <c:pt idx="18">
                  <c:v>0</c:v>
                </c:pt>
                <c:pt idx="19">
                  <c:v>0.67651164854893464</c:v>
                </c:pt>
                <c:pt idx="20">
                  <c:v>1.189595592135231</c:v>
                </c:pt>
                <c:pt idx="21">
                  <c:v>0.17901899226560691</c:v>
                </c:pt>
                <c:pt idx="22">
                  <c:v>1.1122736936699982</c:v>
                </c:pt>
                <c:pt idx="23">
                  <c:v>0.85910295216250121</c:v>
                </c:pt>
                <c:pt idx="24">
                  <c:v>0.98060814099444116</c:v>
                </c:pt>
                <c:pt idx="25">
                  <c:v>0.54450632951838152</c:v>
                </c:pt>
                <c:pt idx="26">
                  <c:v>0.56422668334309645</c:v>
                </c:pt>
                <c:pt idx="27">
                  <c:v>0.30859076520030565</c:v>
                </c:pt>
                <c:pt idx="28">
                  <c:v>-5.088408644400786E-2</c:v>
                </c:pt>
                <c:pt idx="29">
                  <c:v>0.48655046266408436</c:v>
                </c:pt>
                <c:pt idx="30">
                  <c:v>5.8252427184466021E-2</c:v>
                </c:pt>
                <c:pt idx="31">
                  <c:v>0.57528207397007924</c:v>
                </c:pt>
                <c:pt idx="32">
                  <c:v>0</c:v>
                </c:pt>
                <c:pt idx="33">
                  <c:v>0.34969330141134647</c:v>
                </c:pt>
                <c:pt idx="34">
                  <c:v>9.3618913842698215E-2</c:v>
                </c:pt>
                <c:pt idx="35">
                  <c:v>0.39086369781125707</c:v>
                </c:pt>
                <c:pt idx="36">
                  <c:v>0.53102946813067886</c:v>
                </c:pt>
                <c:pt idx="37">
                  <c:v>0.30671829359418518</c:v>
                </c:pt>
                <c:pt idx="38">
                  <c:v>4.7373658397896083E-2</c:v>
                </c:pt>
                <c:pt idx="39">
                  <c:v>9.8011706773204491E-2</c:v>
                </c:pt>
                <c:pt idx="40">
                  <c:v>5.9622372365136428E-2</c:v>
                </c:pt>
                <c:pt idx="41">
                  <c:v>0.3325076129317282</c:v>
                </c:pt>
                <c:pt idx="42">
                  <c:v>1.6811941832822908E-2</c:v>
                </c:pt>
                <c:pt idx="43">
                  <c:v>0.13383247543284979</c:v>
                </c:pt>
                <c:pt idx="44">
                  <c:v>0.18520227334689512</c:v>
                </c:pt>
                <c:pt idx="45">
                  <c:v>0.15534287581423784</c:v>
                </c:pt>
                <c:pt idx="46">
                  <c:v>0.27216813979063992</c:v>
                </c:pt>
                <c:pt idx="47">
                  <c:v>0.14428544647878522</c:v>
                </c:pt>
                <c:pt idx="48">
                  <c:v>8.9574245868403263E-2</c:v>
                </c:pt>
                <c:pt idx="49">
                  <c:v>0.29961779961779961</c:v>
                </c:pt>
                <c:pt idx="50">
                  <c:v>0.32942695401728078</c:v>
                </c:pt>
                <c:pt idx="51">
                  <c:v>0.79519295870006768</c:v>
                </c:pt>
                <c:pt idx="52">
                  <c:v>5.1974626560261916E-2</c:v>
                </c:pt>
                <c:pt idx="53">
                  <c:v>-2.5057825751734774E-2</c:v>
                </c:pt>
                <c:pt idx="54">
                  <c:v>-0.28899835796387519</c:v>
                </c:pt>
                <c:pt idx="55">
                  <c:v>0</c:v>
                </c:pt>
                <c:pt idx="56" formatCode="0.00%">
                  <c:v>0.18520227334689512</c:v>
                </c:pt>
                <c:pt idx="57" formatCode="0.00%">
                  <c:v>0.15534287581423784</c:v>
                </c:pt>
                <c:pt idx="58" formatCode="0.00%">
                  <c:v>0.27216813979063992</c:v>
                </c:pt>
                <c:pt idx="59" formatCode="0.00%">
                  <c:v>0.14428544647878522</c:v>
                </c:pt>
                <c:pt idx="60" formatCode="0.00%">
                  <c:v>8.9574245868403263E-2</c:v>
                </c:pt>
                <c:pt idx="61" formatCode="0.00%">
                  <c:v>0.29961779961779961</c:v>
                </c:pt>
                <c:pt idx="62" formatCode="0.00%">
                  <c:v>0.32942695401728078</c:v>
                </c:pt>
                <c:pt idx="63" formatCode="0.00%">
                  <c:v>0.79519295870006768</c:v>
                </c:pt>
                <c:pt idx="64" formatCode="0.00%">
                  <c:v>5.1974626560261916E-2</c:v>
                </c:pt>
                <c:pt idx="65" formatCode="0.00%">
                  <c:v>-2.5057825751734774E-2</c:v>
                </c:pt>
                <c:pt idx="66" formatCode="0.00%">
                  <c:v>-0.28899835796387519</c:v>
                </c:pt>
                <c:pt idx="67" formatCode="0.00%">
                  <c:v>0</c:v>
                </c:pt>
                <c:pt idx="68" formatCode="General">
                  <c:v>0.18520227334689512</c:v>
                </c:pt>
                <c:pt idx="69" formatCode="General">
                  <c:v>0.15534287581423784</c:v>
                </c:pt>
                <c:pt idx="70" formatCode="General">
                  <c:v>0.27216813979063992</c:v>
                </c:pt>
                <c:pt idx="71" formatCode="General">
                  <c:v>0.14428544647878522</c:v>
                </c:pt>
                <c:pt idx="72" formatCode="General">
                  <c:v>8.9574245868403263E-2</c:v>
                </c:pt>
                <c:pt idx="73" formatCode="General">
                  <c:v>0.29961779961779961</c:v>
                </c:pt>
                <c:pt idx="74" formatCode="General">
                  <c:v>0.32942695401728078</c:v>
                </c:pt>
                <c:pt idx="75" formatCode="General">
                  <c:v>0.79519295870006768</c:v>
                </c:pt>
                <c:pt idx="76" formatCode="General">
                  <c:v>5.1974626560261916E-2</c:v>
                </c:pt>
                <c:pt idx="77" formatCode="General">
                  <c:v>-2.5057825751734774E-2</c:v>
                </c:pt>
                <c:pt idx="78" formatCode="General">
                  <c:v>-0.28899835796387519</c:v>
                </c:pt>
                <c:pt idx="79" formatCode="General">
                  <c:v>0</c:v>
                </c:pt>
                <c:pt idx="80" formatCode="General">
                  <c:v>0</c:v>
                </c:pt>
                <c:pt idx="81" formatCode="General">
                  <c:v>0.18520227334689512</c:v>
                </c:pt>
                <c:pt idx="82" formatCode="General">
                  <c:v>0.15534287581423784</c:v>
                </c:pt>
                <c:pt idx="83" formatCode="General">
                  <c:v>0.27216813979063992</c:v>
                </c:pt>
                <c:pt idx="84" formatCode="General">
                  <c:v>0.14428544647878522</c:v>
                </c:pt>
                <c:pt idx="85" formatCode="General">
                  <c:v>8.9574245868403263E-2</c:v>
                </c:pt>
                <c:pt idx="86" formatCode="General">
                  <c:v>0.29961779961779961</c:v>
                </c:pt>
                <c:pt idx="87" formatCode="General">
                  <c:v>0.32942695401728078</c:v>
                </c:pt>
                <c:pt idx="88" formatCode="General">
                  <c:v>0.79519295870006768</c:v>
                </c:pt>
                <c:pt idx="89" formatCode="General">
                  <c:v>5.1974626560261916E-2</c:v>
                </c:pt>
                <c:pt idx="90" formatCode="General">
                  <c:v>-2.5057825751734774E-2</c:v>
                </c:pt>
                <c:pt idx="91" formatCode="General">
                  <c:v>-0.28899835796387519</c:v>
                </c:pt>
                <c:pt idx="92" formatCode="General">
                  <c:v>0</c:v>
                </c:pt>
                <c:pt idx="93" formatCode="General">
                  <c:v>0.18520227334689512</c:v>
                </c:pt>
                <c:pt idx="94" formatCode="General">
                  <c:v>0.15534287581423784</c:v>
                </c:pt>
                <c:pt idx="95" formatCode="General">
                  <c:v>0.27216813979063992</c:v>
                </c:pt>
                <c:pt idx="96" formatCode="General">
                  <c:v>0.14428544647878522</c:v>
                </c:pt>
                <c:pt idx="97" formatCode="General">
                  <c:v>8.9574245868403263E-2</c:v>
                </c:pt>
                <c:pt idx="98" formatCode="General">
                  <c:v>0.29961779961779961</c:v>
                </c:pt>
                <c:pt idx="99" formatCode="General">
                  <c:v>0.32942695401728078</c:v>
                </c:pt>
                <c:pt idx="100" formatCode="General">
                  <c:v>0.79519295870006768</c:v>
                </c:pt>
                <c:pt idx="101" formatCode="General">
                  <c:v>5.1974626560261916E-2</c:v>
                </c:pt>
                <c:pt idx="102" formatCode="General">
                  <c:v>-2.5057825751734774E-2</c:v>
                </c:pt>
                <c:pt idx="103" formatCode="General">
                  <c:v>-0.28899835796387519</c:v>
                </c:pt>
                <c:pt idx="104" formatCode="General">
                  <c:v>0</c:v>
                </c:pt>
                <c:pt idx="105" formatCode="General">
                  <c:v>0.15534287581423784</c:v>
                </c:pt>
                <c:pt idx="106" formatCode="General">
                  <c:v>0.27216813979063992</c:v>
                </c:pt>
                <c:pt idx="107" formatCode="General">
                  <c:v>0.14428544647878522</c:v>
                </c:pt>
                <c:pt idx="108" formatCode="General">
                  <c:v>8.9574245868403263E-2</c:v>
                </c:pt>
                <c:pt idx="109" formatCode="General">
                  <c:v>0.29961779961779961</c:v>
                </c:pt>
                <c:pt idx="110" formatCode="General">
                  <c:v>0.32942695401728078</c:v>
                </c:pt>
                <c:pt idx="111" formatCode="General">
                  <c:v>0.79519295870006768</c:v>
                </c:pt>
                <c:pt idx="112" formatCode="General">
                  <c:v>5.1974626560261916E-2</c:v>
                </c:pt>
                <c:pt idx="113" formatCode="General">
                  <c:v>-2.5057825751734774E-2</c:v>
                </c:pt>
                <c:pt idx="114" formatCode="General">
                  <c:v>-0.28899835796387519</c:v>
                </c:pt>
                <c:pt idx="115" formatCode="General">
                  <c:v>0</c:v>
                </c:pt>
              </c:numCache>
            </c:numRef>
          </c:yVal>
          <c:bubbleSize>
            <c:numRef>
              <c:f>Sheet1!$C$2:$C$117</c:f>
              <c:numCache>
                <c:formatCode>0%;\-0%;0%</c:formatCode>
                <c:ptCount val="116"/>
                <c:pt idx="0">
                  <c:v>4111084</c:v>
                </c:pt>
                <c:pt idx="1">
                  <c:v>1160533</c:v>
                </c:pt>
                <c:pt idx="2">
                  <c:v>1117212</c:v>
                </c:pt>
                <c:pt idx="3">
                  <c:v>504428</c:v>
                </c:pt>
                <c:pt idx="4">
                  <c:v>459435</c:v>
                </c:pt>
                <c:pt idx="5">
                  <c:v>386077</c:v>
                </c:pt>
                <c:pt idx="6">
                  <c:v>277647</c:v>
                </c:pt>
                <c:pt idx="7">
                  <c:v>222216</c:v>
                </c:pt>
                <c:pt idx="8">
                  <c:v>108739</c:v>
                </c:pt>
                <c:pt idx="9">
                  <c:v>100141</c:v>
                </c:pt>
                <c:pt idx="10">
                  <c:v>18851</c:v>
                </c:pt>
                <c:pt idx="11">
                  <c:v>13981</c:v>
                </c:pt>
                <c:pt idx="12">
                  <c:v>10864</c:v>
                </c:pt>
                <c:pt idx="13">
                  <c:v>7717</c:v>
                </c:pt>
                <c:pt idx="14">
                  <c:v>7439</c:v>
                </c:pt>
                <c:pt idx="15">
                  <c:v>4428</c:v>
                </c:pt>
                <c:pt idx="16">
                  <c:v>1120</c:v>
                </c:pt>
                <c:pt idx="17">
                  <c:v>21</c:v>
                </c:pt>
                <c:pt idx="18">
                  <c:v>0</c:v>
                </c:pt>
                <c:pt idx="19">
                  <c:v>12037304</c:v>
                </c:pt>
                <c:pt idx="20">
                  <c:v>5124041</c:v>
                </c:pt>
                <c:pt idx="21">
                  <c:v>4271666</c:v>
                </c:pt>
                <c:pt idx="22">
                  <c:v>1061364</c:v>
                </c:pt>
                <c:pt idx="23">
                  <c:v>786468</c:v>
                </c:pt>
                <c:pt idx="24">
                  <c:v>606283</c:v>
                </c:pt>
                <c:pt idx="25">
                  <c:v>479058</c:v>
                </c:pt>
                <c:pt idx="26">
                  <c:v>306437</c:v>
                </c:pt>
                <c:pt idx="27">
                  <c:v>83930</c:v>
                </c:pt>
                <c:pt idx="28">
                  <c:v>32553</c:v>
                </c:pt>
                <c:pt idx="29">
                  <c:v>24613</c:v>
                </c:pt>
                <c:pt idx="30">
                  <c:v>42</c:v>
                </c:pt>
                <c:pt idx="31">
                  <c:v>16067456</c:v>
                </c:pt>
                <c:pt idx="32">
                  <c:v>0</c:v>
                </c:pt>
                <c:pt idx="33">
                  <c:v>2257543</c:v>
                </c:pt>
                <c:pt idx="34">
                  <c:v>350113</c:v>
                </c:pt>
                <c:pt idx="35">
                  <c:v>238922</c:v>
                </c:pt>
                <c:pt idx="36">
                  <c:v>178620</c:v>
                </c:pt>
                <c:pt idx="37">
                  <c:v>98148</c:v>
                </c:pt>
                <c:pt idx="38">
                  <c:v>76752</c:v>
                </c:pt>
                <c:pt idx="39">
                  <c:v>59927</c:v>
                </c:pt>
                <c:pt idx="40">
                  <c:v>59154</c:v>
                </c:pt>
                <c:pt idx="41">
                  <c:v>58860</c:v>
                </c:pt>
                <c:pt idx="42">
                  <c:v>53214</c:v>
                </c:pt>
                <c:pt idx="43">
                  <c:v>45806</c:v>
                </c:pt>
                <c:pt idx="44">
                  <c:v>33868</c:v>
                </c:pt>
                <c:pt idx="45">
                  <c:v>28590</c:v>
                </c:pt>
                <c:pt idx="46">
                  <c:v>26827</c:v>
                </c:pt>
                <c:pt idx="47">
                  <c:v>15746</c:v>
                </c:pt>
                <c:pt idx="48">
                  <c:v>10871</c:v>
                </c:pt>
                <c:pt idx="49">
                  <c:v>10018</c:v>
                </c:pt>
                <c:pt idx="50">
                  <c:v>4962</c:v>
                </c:pt>
                <c:pt idx="51">
                  <c:v>4865</c:v>
                </c:pt>
                <c:pt idx="52">
                  <c:v>3900</c:v>
                </c:pt>
                <c:pt idx="53">
                  <c:v>1677</c:v>
                </c:pt>
                <c:pt idx="54">
                  <c:v>297</c:v>
                </c:pt>
                <c:pt idx="55">
                  <c:v>0</c:v>
                </c:pt>
                <c:pt idx="56" formatCode="General">
                  <c:v>33868</c:v>
                </c:pt>
                <c:pt idx="57" formatCode="General">
                  <c:v>28590</c:v>
                </c:pt>
                <c:pt idx="58" formatCode="General">
                  <c:v>26827</c:v>
                </c:pt>
                <c:pt idx="59" formatCode="General">
                  <c:v>15746</c:v>
                </c:pt>
                <c:pt idx="60" formatCode="General">
                  <c:v>10871</c:v>
                </c:pt>
                <c:pt idx="61" formatCode="General">
                  <c:v>10018</c:v>
                </c:pt>
                <c:pt idx="62" formatCode="General">
                  <c:v>4962</c:v>
                </c:pt>
                <c:pt idx="63" formatCode="General">
                  <c:v>4865</c:v>
                </c:pt>
                <c:pt idx="64" formatCode="General">
                  <c:v>3900</c:v>
                </c:pt>
                <c:pt idx="65" formatCode="General">
                  <c:v>1677</c:v>
                </c:pt>
                <c:pt idx="66" formatCode="General">
                  <c:v>297</c:v>
                </c:pt>
                <c:pt idx="67" formatCode="General">
                  <c:v>0</c:v>
                </c:pt>
                <c:pt idx="68" formatCode="General">
                  <c:v>33868</c:v>
                </c:pt>
                <c:pt idx="69" formatCode="General">
                  <c:v>28590</c:v>
                </c:pt>
                <c:pt idx="70" formatCode="General">
                  <c:v>26827</c:v>
                </c:pt>
                <c:pt idx="71" formatCode="General">
                  <c:v>15746</c:v>
                </c:pt>
                <c:pt idx="72" formatCode="General">
                  <c:v>10871</c:v>
                </c:pt>
                <c:pt idx="73" formatCode="General">
                  <c:v>10018</c:v>
                </c:pt>
                <c:pt idx="74" formatCode="General">
                  <c:v>4962</c:v>
                </c:pt>
                <c:pt idx="75" formatCode="General">
                  <c:v>4865</c:v>
                </c:pt>
                <c:pt idx="76" formatCode="General">
                  <c:v>3900</c:v>
                </c:pt>
                <c:pt idx="77" formatCode="General">
                  <c:v>1677</c:v>
                </c:pt>
                <c:pt idx="78" formatCode="General">
                  <c:v>297</c:v>
                </c:pt>
                <c:pt idx="79" formatCode="General">
                  <c:v>0</c:v>
                </c:pt>
                <c:pt idx="80" formatCode="General">
                  <c:v>0</c:v>
                </c:pt>
                <c:pt idx="81" formatCode="General">
                  <c:v>33868</c:v>
                </c:pt>
                <c:pt idx="82" formatCode="General">
                  <c:v>28590</c:v>
                </c:pt>
                <c:pt idx="83" formatCode="General">
                  <c:v>26827</c:v>
                </c:pt>
                <c:pt idx="84" formatCode="General">
                  <c:v>15746</c:v>
                </c:pt>
                <c:pt idx="85" formatCode="General">
                  <c:v>10871</c:v>
                </c:pt>
                <c:pt idx="86" formatCode="General">
                  <c:v>10018</c:v>
                </c:pt>
                <c:pt idx="87" formatCode="General">
                  <c:v>4962</c:v>
                </c:pt>
                <c:pt idx="88" formatCode="General">
                  <c:v>4865</c:v>
                </c:pt>
                <c:pt idx="89" formatCode="General">
                  <c:v>3900</c:v>
                </c:pt>
                <c:pt idx="90" formatCode="General">
                  <c:v>1677</c:v>
                </c:pt>
                <c:pt idx="91" formatCode="General">
                  <c:v>297</c:v>
                </c:pt>
                <c:pt idx="92" formatCode="General">
                  <c:v>0</c:v>
                </c:pt>
                <c:pt idx="93" formatCode="General">
                  <c:v>33868</c:v>
                </c:pt>
                <c:pt idx="94" formatCode="General">
                  <c:v>28590</c:v>
                </c:pt>
                <c:pt idx="95" formatCode="General">
                  <c:v>26827</c:v>
                </c:pt>
                <c:pt idx="96" formatCode="General">
                  <c:v>15746</c:v>
                </c:pt>
                <c:pt idx="97" formatCode="General">
                  <c:v>10871</c:v>
                </c:pt>
                <c:pt idx="98" formatCode="General">
                  <c:v>10018</c:v>
                </c:pt>
                <c:pt idx="99" formatCode="General">
                  <c:v>4962</c:v>
                </c:pt>
                <c:pt idx="100" formatCode="General">
                  <c:v>4865</c:v>
                </c:pt>
                <c:pt idx="101" formatCode="General">
                  <c:v>3900</c:v>
                </c:pt>
                <c:pt idx="102" formatCode="General">
                  <c:v>1677</c:v>
                </c:pt>
                <c:pt idx="103" formatCode="General">
                  <c:v>297</c:v>
                </c:pt>
                <c:pt idx="104" formatCode="General">
                  <c:v>0</c:v>
                </c:pt>
                <c:pt idx="105" formatCode="General">
                  <c:v>28590</c:v>
                </c:pt>
                <c:pt idx="106" formatCode="General">
                  <c:v>26827</c:v>
                </c:pt>
                <c:pt idx="107" formatCode="General">
                  <c:v>15746</c:v>
                </c:pt>
                <c:pt idx="108" formatCode="General">
                  <c:v>10871</c:v>
                </c:pt>
                <c:pt idx="109" formatCode="General">
                  <c:v>10018</c:v>
                </c:pt>
                <c:pt idx="110" formatCode="General">
                  <c:v>4962</c:v>
                </c:pt>
                <c:pt idx="111" formatCode="General">
                  <c:v>4865</c:v>
                </c:pt>
                <c:pt idx="112" formatCode="General">
                  <c:v>3900</c:v>
                </c:pt>
                <c:pt idx="113" formatCode="General">
                  <c:v>1677</c:v>
                </c:pt>
                <c:pt idx="114" formatCode="General">
                  <c:v>297</c:v>
                </c:pt>
                <c:pt idx="115" formatCode="General">
                  <c:v>0</c:v>
                </c:pt>
              </c:numCache>
            </c:numRef>
          </c:bubbleSize>
          <c:bubble3D val="0"/>
          <c:extLst>
            <c:ext xmlns:c15="http://schemas.microsoft.com/office/drawing/2012/chart" uri="{02D57815-91ED-43cb-92C2-25804820EDAC}">
              <c15:datalabelsRange>
                <c15:f>Sheet1!$E$2:$E$150</c15:f>
                <c15:dlblRangeCache>
                  <c:ptCount val="149"/>
                  <c:pt idx="0">
                    <c:v>Findus</c:v>
                  </c:pt>
                  <c:pt idx="1">
                    <c:v>Pescanova S.A.</c:v>
                  </c:pt>
                  <c:pt idx="2">
                    <c:v>Private Label</c:v>
                  </c:pt>
                  <c:pt idx="3">
                    <c:v>Frosta</c:v>
                  </c:pt>
                  <c:pt idx="4">
                    <c:v>Panapesca</c:v>
                  </c:pt>
                  <c:pt idx="5">
                    <c:v>Other</c:v>
                  </c:pt>
                  <c:pt idx="6">
                    <c:v>Esca Srl</c:v>
                  </c:pt>
                  <c:pt idx="7">
                    <c:v>Arbi Dario Spa</c:v>
                  </c:pt>
                  <c:pt idx="8">
                    <c:v>Krusta Group</c:v>
                  </c:pt>
                  <c:pt idx="9">
                    <c:v>Fandicosta</c:v>
                  </c:pt>
                  <c:pt idx="10">
                    <c:v>Green Ice</c:v>
                  </c:pt>
                  <c:pt idx="11">
                    <c:v>Alpe Srl - Roma</c:v>
                  </c:pt>
                  <c:pt idx="12">
                    <c:v>Conserviera Adriatica Spa</c:v>
                  </c:pt>
                  <c:pt idx="13">
                    <c:v>New Food</c:v>
                  </c:pt>
                  <c:pt idx="14">
                    <c:v>Agras 1947</c:v>
                  </c:pt>
                  <c:pt idx="15">
                    <c:v>Garbo Snc Di Comanducci Andrea</c:v>
                  </c:pt>
                  <c:pt idx="16">
                    <c:v>Vis Industrie Alimentari</c:v>
                  </c:pt>
                  <c:pt idx="17">
                    <c:v>Buitoni</c:v>
                  </c:pt>
                  <c:pt idx="18">
                    <c:v>Mittico</c:v>
                  </c:pt>
                  <c:pt idx="19">
                    <c:v>Findus</c:v>
                  </c:pt>
                  <c:pt idx="20">
                    <c:v>Frosta</c:v>
                  </c:pt>
                  <c:pt idx="21">
                    <c:v>Private Label</c:v>
                  </c:pt>
                  <c:pt idx="22">
                    <c:v>Krusta Group</c:v>
                  </c:pt>
                  <c:pt idx="23">
                    <c:v>Pescanova S.A.</c:v>
                  </c:pt>
                  <c:pt idx="24">
                    <c:v>Esca Srl</c:v>
                  </c:pt>
                  <c:pt idx="25">
                    <c:v>Arbi Dario Spa</c:v>
                  </c:pt>
                  <c:pt idx="26">
                    <c:v>Emme Gel</c:v>
                  </c:pt>
                  <c:pt idx="27">
                    <c:v>Green Ice</c:v>
                  </c:pt>
                  <c:pt idx="28">
                    <c:v>Other</c:v>
                  </c:pt>
                  <c:pt idx="29">
                    <c:v>Soavegel</c:v>
                  </c:pt>
                  <c:pt idx="30">
                    <c:v>Buitoni</c:v>
                  </c:pt>
                  <c:pt idx="31">
                    <c:v>Findus</c:v>
                  </c:pt>
                  <c:pt idx="32">
                    <c:v>Other</c:v>
                  </c:pt>
                  <c:pt idx="33">
                    <c:v>Findus</c:v>
                  </c:pt>
                  <c:pt idx="34">
                    <c:v>Private Label</c:v>
                  </c:pt>
                  <c:pt idx="35">
                    <c:v>Esca Srl</c:v>
                  </c:pt>
                  <c:pt idx="36">
                    <c:v>Agras 1947</c:v>
                  </c:pt>
                  <c:pt idx="37">
                    <c:v>Frosta</c:v>
                  </c:pt>
                  <c:pt idx="38">
                    <c:v>Other</c:v>
                  </c:pt>
                  <c:pt idx="39">
                    <c:v>New Food</c:v>
                  </c:pt>
                  <c:pt idx="40">
                    <c:v>Noriberica</c:v>
                  </c:pt>
                  <c:pt idx="41">
                    <c:v>Krusta Group</c:v>
                  </c:pt>
                  <c:pt idx="42">
                    <c:v>Nai Prodotti Ittici</c:v>
                  </c:pt>
                  <c:pt idx="43">
                    <c:v>Green Ice</c:v>
                  </c:pt>
                  <c:pt idx="44">
                    <c:v>Pescanova S.A.</c:v>
                  </c:pt>
                  <c:pt idx="45">
                    <c:v>Alpe Srl - Roma</c:v>
                  </c:pt>
                  <c:pt idx="46">
                    <c:v>Appetais Italia Spa</c:v>
                  </c:pt>
                  <c:pt idx="47">
                    <c:v>Royal Greenland</c:v>
                  </c:pt>
                  <c:pt idx="48">
                    <c:v>Panapesca</c:v>
                  </c:pt>
                  <c:pt idx="49">
                    <c:v>Conserviera Adriatica Spa</c:v>
                  </c:pt>
                  <c:pt idx="50">
                    <c:v>Gerfrio</c:v>
                  </c:pt>
                  <c:pt idx="51">
                    <c:v>Garbo Snc Di Comanducci Andrea</c:v>
                  </c:pt>
                  <c:pt idx="52">
                    <c:v>Vis Industrie Alimentari</c:v>
                  </c:pt>
                  <c:pt idx="53">
                    <c:v>Soavegel</c:v>
                  </c:pt>
                  <c:pt idx="54">
                    <c:v>Nettuno Alimentari Srl</c:v>
                  </c:pt>
                  <c:pt idx="55">
                    <c:v>Buitoni</c:v>
                  </c:pt>
                  <c:pt idx="56">
                    <c:v>Pescanova S.A.</c:v>
                  </c:pt>
                  <c:pt idx="57">
                    <c:v>Alpe Srl - Roma</c:v>
                  </c:pt>
                  <c:pt idx="58">
                    <c:v>Appetais Italia Spa</c:v>
                  </c:pt>
                  <c:pt idx="59">
                    <c:v>Royal Greenland</c:v>
                  </c:pt>
                  <c:pt idx="60">
                    <c:v>Panapesca</c:v>
                  </c:pt>
                  <c:pt idx="61">
                    <c:v>Conserviera Adriatica Spa</c:v>
                  </c:pt>
                  <c:pt idx="62">
                    <c:v>Gerfrio</c:v>
                  </c:pt>
                  <c:pt idx="63">
                    <c:v>Garbo Snc Di Comanducci Andrea</c:v>
                  </c:pt>
                  <c:pt idx="64">
                    <c:v>Vis Industrie Alimentari</c:v>
                  </c:pt>
                  <c:pt idx="65">
                    <c:v>Soavegel</c:v>
                  </c:pt>
                  <c:pt idx="66">
                    <c:v>Nettuno Alimentari Srl</c:v>
                  </c:pt>
                  <c:pt idx="67">
                    <c:v>Buitoni</c:v>
                  </c:pt>
                  <c:pt idx="68">
                    <c:v>Pescanova S.A.</c:v>
                  </c:pt>
                  <c:pt idx="69">
                    <c:v>Alpe Srl - Roma</c:v>
                  </c:pt>
                  <c:pt idx="70">
                    <c:v>Appetais Italia Spa</c:v>
                  </c:pt>
                  <c:pt idx="71">
                    <c:v>Royal Greenland</c:v>
                  </c:pt>
                  <c:pt idx="72">
                    <c:v>Panapesca</c:v>
                  </c:pt>
                  <c:pt idx="73">
                    <c:v>Conserviera Adriatica Spa</c:v>
                  </c:pt>
                  <c:pt idx="74">
                    <c:v>Gerfrio</c:v>
                  </c:pt>
                  <c:pt idx="75">
                    <c:v>Garbo Snc Di Comanducci Andrea</c:v>
                  </c:pt>
                  <c:pt idx="76">
                    <c:v>Vis Industrie Alimentari</c:v>
                  </c:pt>
                  <c:pt idx="77">
                    <c:v>Soavegel</c:v>
                  </c:pt>
                  <c:pt idx="78">
                    <c:v>Nettuno Alimentari Srl</c:v>
                  </c:pt>
                  <c:pt idx="79">
                    <c:v>Buitoni</c:v>
                  </c:pt>
                  <c:pt idx="80">
                    <c:v>Buitoni</c:v>
                  </c:pt>
                  <c:pt idx="81">
                    <c:v>Pescanova S.A.</c:v>
                  </c:pt>
                  <c:pt idx="82">
                    <c:v>Alpe Srl - Roma</c:v>
                  </c:pt>
                  <c:pt idx="83">
                    <c:v>Appetais Italia Spa</c:v>
                  </c:pt>
                  <c:pt idx="84">
                    <c:v>Royal Greenland</c:v>
                  </c:pt>
                  <c:pt idx="85">
                    <c:v>Panapesca</c:v>
                  </c:pt>
                  <c:pt idx="86">
                    <c:v>Conserviera Adriatica Spa</c:v>
                  </c:pt>
                  <c:pt idx="87">
                    <c:v>Gerfrio</c:v>
                  </c:pt>
                  <c:pt idx="88">
                    <c:v>Garbo Snc Di Comanducci Andrea</c:v>
                  </c:pt>
                  <c:pt idx="89">
                    <c:v>Vis Industrie Alimentari</c:v>
                  </c:pt>
                  <c:pt idx="90">
                    <c:v>Soavegel</c:v>
                  </c:pt>
                  <c:pt idx="91">
                    <c:v>Nettuno Alimentari Srl</c:v>
                  </c:pt>
                  <c:pt idx="92">
                    <c:v>Buitoni</c:v>
                  </c:pt>
                  <c:pt idx="93">
                    <c:v>Pescanova S.A.</c:v>
                  </c:pt>
                  <c:pt idx="94">
                    <c:v>Alpe Srl - Roma</c:v>
                  </c:pt>
                  <c:pt idx="95">
                    <c:v>Appetais Italia Spa</c:v>
                  </c:pt>
                  <c:pt idx="96">
                    <c:v>Royal Greenland</c:v>
                  </c:pt>
                  <c:pt idx="97">
                    <c:v>Panapesca</c:v>
                  </c:pt>
                  <c:pt idx="98">
                    <c:v>Conserviera Adriatica Spa</c:v>
                  </c:pt>
                  <c:pt idx="99">
                    <c:v>Gerfrio</c:v>
                  </c:pt>
                  <c:pt idx="100">
                    <c:v>Garbo Snc Di Comanducci Andrea</c:v>
                  </c:pt>
                  <c:pt idx="101">
                    <c:v>Vis Industrie Alimentari</c:v>
                  </c:pt>
                  <c:pt idx="102">
                    <c:v>Soavegel</c:v>
                  </c:pt>
                  <c:pt idx="103">
                    <c:v>Nettuno Alimentari Srl</c:v>
                  </c:pt>
                  <c:pt idx="104">
                    <c:v>Buitoni</c:v>
                  </c:pt>
                  <c:pt idx="105">
                    <c:v>Alpe Srl - Roma</c:v>
                  </c:pt>
                  <c:pt idx="106">
                    <c:v>Appetais Italia Spa</c:v>
                  </c:pt>
                  <c:pt idx="107">
                    <c:v>Royal Greenland</c:v>
                  </c:pt>
                  <c:pt idx="108">
                    <c:v>Panapesca</c:v>
                  </c:pt>
                  <c:pt idx="109">
                    <c:v>Conserviera Adriatica Spa</c:v>
                  </c:pt>
                  <c:pt idx="110">
                    <c:v>Gerfrio</c:v>
                  </c:pt>
                  <c:pt idx="111">
                    <c:v>Garbo Snc Di Comanducci Andrea</c:v>
                  </c:pt>
                  <c:pt idx="112">
                    <c:v>Vis Industrie Alimentari</c:v>
                  </c:pt>
                  <c:pt idx="113">
                    <c:v>Soavegel</c:v>
                  </c:pt>
                  <c:pt idx="114">
                    <c:v>Nettuno Alimentari Srl</c:v>
                  </c:pt>
                  <c:pt idx="115">
                    <c:v>Buitoni</c:v>
                  </c:pt>
                </c15:dlblRangeCache>
              </c15:datalabelsRange>
            </c:ext>
            <c:ext xmlns:c16="http://schemas.microsoft.com/office/drawing/2014/chart" uri="{C3380CC4-5D6E-409C-BE32-E72D297353CC}">
              <c16:uniqueId val="{00000026-26FB-4B52-8D72-D56D618E8EAF}"/>
            </c:ext>
          </c:extLst>
        </c:ser>
        <c:dLbls>
          <c:dLblPos val="ctr"/>
          <c:showLegendKey val="0"/>
          <c:showVal val="1"/>
          <c:showCatName val="0"/>
          <c:showSerName val="0"/>
          <c:showPercent val="0"/>
          <c:showBubbleSize val="0"/>
        </c:dLbls>
        <c:bubbleScale val="75"/>
        <c:showNegBubbles val="0"/>
        <c:axId val="804121775"/>
        <c:axId val="804116783"/>
      </c:bubbleChart>
      <c:valAx>
        <c:axId val="804121775"/>
        <c:scaling>
          <c:orientation val="minMax"/>
          <c:max val="4.5"/>
          <c:min val="0.5"/>
        </c:scaling>
        <c:delete val="0"/>
        <c:axPos val="b"/>
        <c:numFmt formatCode="0%" sourceLinked="0"/>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200" b="0" i="0" u="none" strike="noStrike" kern="1200" baseline="0">
                <a:solidFill>
                  <a:schemeClr val="bg1"/>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16783"/>
        <c:crosses val="autoZero"/>
        <c:crossBetween val="midCat"/>
        <c:minorUnit val="0.1"/>
      </c:valAx>
      <c:valAx>
        <c:axId val="804116783"/>
        <c:scaling>
          <c:orientation val="minMax"/>
        </c:scaling>
        <c:delete val="0"/>
        <c:axPos val="l"/>
        <c:title>
          <c:tx>
            <c:rich>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en-US" sz="800" dirty="0">
                    <a:solidFill>
                      <a:schemeClr val="tx1"/>
                    </a:solidFill>
                    <a:latin typeface="Nexa Bold" panose="00000800000000000000" pitchFamily="2" charset="0"/>
                  </a:rPr>
                  <a:t>Average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Value </a:t>
                </a:r>
              </a:p>
              <a:p>
                <a:pPr>
                  <a:defRPr sz="800">
                    <a:solidFill>
                      <a:schemeClr val="tx1"/>
                    </a:solidFill>
                    <a:latin typeface="Nexa Bold" panose="00000800000000000000" pitchFamily="2" charset="0"/>
                  </a:defRPr>
                </a:pPr>
                <a:r>
                  <a:rPr lang="en-US" sz="800" dirty="0">
                    <a:solidFill>
                      <a:schemeClr val="tx1"/>
                    </a:solidFill>
                    <a:latin typeface="Nexa Bold" panose="00000800000000000000" pitchFamily="2" charset="0"/>
                  </a:rPr>
                  <a:t>uplift</a:t>
                </a:r>
                <a:endParaRPr lang="en-CH" sz="800" dirty="0">
                  <a:solidFill>
                    <a:schemeClr val="tx1"/>
                  </a:solidFill>
                  <a:latin typeface="Nexa Bold" panose="00000800000000000000" pitchFamily="2" charset="0"/>
                </a:endParaRPr>
              </a:p>
            </c:rich>
          </c:tx>
          <c:layout>
            <c:manualLayout>
              <c:xMode val="edge"/>
              <c:yMode val="edge"/>
              <c:x val="2.0811111111111117E-3"/>
              <c:y val="0.10078557265656676"/>
            </c:manualLayout>
          </c:layout>
          <c:overlay val="0"/>
          <c:spPr>
            <a:noFill/>
            <a:ln>
              <a:noFill/>
            </a:ln>
            <a:effectLst/>
          </c:spPr>
          <c:txPr>
            <a:bodyPr rot="0" spcFirstLastPara="1" vertOverflow="ellipsis" wrap="square" anchor="ctr" anchorCtr="1"/>
            <a:lstStyle/>
            <a:p>
              <a:pPr>
                <a:defRPr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CH"/>
            </a:p>
          </c:txPr>
        </c:title>
        <c:numFmt formatCode="0%"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800" b="0" i="0" u="none" strike="noStrike" kern="1200" baseline="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crossAx val="804121775"/>
        <c:crosses val="autoZero"/>
        <c:crossBetween val="midCat"/>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20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0-9B64-4614-A4EF-2F0C825129C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21BF-47A7-B366-E3F0AD114BCE}"/>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0-3CBE-4AE8-80EA-8E325A05E683}"/>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D010-4ADB-9B73-BF9B36FE3842}"/>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801146377674956"/>
          <c:y val="4.0109389243391066E-2"/>
          <c:w val="0.85180034385156966"/>
          <c:h val="0.78810068978387726"/>
        </c:manualLayout>
      </c:layout>
      <c:scatterChart>
        <c:scatterStyle val="lineMarker"/>
        <c:varyColors val="0"/>
        <c:ser>
          <c:idx val="0"/>
          <c:order val="0"/>
          <c:tx>
            <c:strRef>
              <c:f>Sheet1!$B$1</c:f>
              <c:strCache>
                <c:ptCount val="1"/>
                <c:pt idx="0">
                  <c:v>Volume Uplift (v. Base )</c:v>
                </c:pt>
              </c:strCache>
            </c:strRef>
          </c:tx>
          <c:spPr>
            <a:ln w="19050" cap="rnd">
              <a:noFill/>
              <a:round/>
            </a:ln>
            <a:effectLst/>
          </c:spPr>
          <c:marker>
            <c:symbol val="circle"/>
            <c:size val="5"/>
            <c:spPr>
              <a:solidFill>
                <a:schemeClr val="accent1"/>
              </a:solidFill>
              <a:ln w="9525">
                <a:solidFill>
                  <a:schemeClr val="accent1"/>
                </a:solidFill>
              </a:ln>
              <a:effectLst/>
            </c:spPr>
          </c:marker>
          <c:dLbls>
            <c:dLbl>
              <c:idx val="0"/>
              <c:tx>
                <c:rich>
                  <a:bodyPr/>
                  <a:lstStyle/>
                  <a:p>
                    <a:fld id="{BF7583E2-35EB-4CF1-A51D-F37905A9C87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99F-4374-933C-119751F7B1D3}"/>
                </c:ext>
              </c:extLst>
            </c:dLbl>
            <c:dLbl>
              <c:idx val="1"/>
              <c:tx>
                <c:rich>
                  <a:bodyPr/>
                  <a:lstStyle/>
                  <a:p>
                    <a:fld id="{7168122A-BC32-4CF7-B1A4-D5A37543173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99F-4374-933C-119751F7B1D3}"/>
                </c:ext>
              </c:extLst>
            </c:dLbl>
            <c:dLbl>
              <c:idx val="2"/>
              <c:tx>
                <c:rich>
                  <a:bodyPr/>
                  <a:lstStyle/>
                  <a:p>
                    <a:fld id="{20BFFE9B-62A1-4A8A-98F3-44A763FA46D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99F-4374-933C-119751F7B1D3}"/>
                </c:ext>
              </c:extLst>
            </c:dLbl>
            <c:dLbl>
              <c:idx val="3"/>
              <c:tx>
                <c:rich>
                  <a:bodyPr/>
                  <a:lstStyle/>
                  <a:p>
                    <a:fld id="{E894C702-C227-4EB5-AB08-00A4A328B24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99F-4374-933C-119751F7B1D3}"/>
                </c:ext>
              </c:extLst>
            </c:dLbl>
            <c:dLbl>
              <c:idx val="4"/>
              <c:tx>
                <c:rich>
                  <a:bodyPr/>
                  <a:lstStyle/>
                  <a:p>
                    <a:fld id="{A3418492-A491-4720-88B4-1FB6B6B146A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99F-4374-933C-119751F7B1D3}"/>
                </c:ext>
              </c:extLst>
            </c:dLbl>
            <c:dLbl>
              <c:idx val="5"/>
              <c:tx>
                <c:rich>
                  <a:bodyPr/>
                  <a:lstStyle/>
                  <a:p>
                    <a:fld id="{62CBD28F-5DA0-4774-99F8-6D6E90B3AF6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99F-4374-933C-119751F7B1D3}"/>
                </c:ext>
              </c:extLst>
            </c:dLbl>
            <c:dLbl>
              <c:idx val="6"/>
              <c:tx>
                <c:rich>
                  <a:bodyPr/>
                  <a:lstStyle/>
                  <a:p>
                    <a:fld id="{B5BFAAFE-A76E-46E7-B0FE-F3C6FA933AC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99F-4374-933C-119751F7B1D3}"/>
                </c:ext>
              </c:extLst>
            </c:dLbl>
            <c:dLbl>
              <c:idx val="7"/>
              <c:tx>
                <c:rich>
                  <a:bodyPr/>
                  <a:lstStyle/>
                  <a:p>
                    <a:fld id="{CFBA7F82-FB02-4D46-810E-510D6DA7F37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99F-4374-933C-119751F7B1D3}"/>
                </c:ext>
              </c:extLst>
            </c:dLbl>
            <c:dLbl>
              <c:idx val="8"/>
              <c:tx>
                <c:rich>
                  <a:bodyPr/>
                  <a:lstStyle/>
                  <a:p>
                    <a:fld id="{87116037-FE1A-47DA-AE72-AB3843AFC37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499F-4374-933C-119751F7B1D3}"/>
                </c:ext>
              </c:extLst>
            </c:dLbl>
            <c:dLbl>
              <c:idx val="9"/>
              <c:tx>
                <c:rich>
                  <a:bodyPr/>
                  <a:lstStyle/>
                  <a:p>
                    <a:fld id="{F321A716-B3D9-43C8-B122-D560B31A76C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499F-4374-933C-119751F7B1D3}"/>
                </c:ext>
              </c:extLst>
            </c:dLbl>
            <c:dLbl>
              <c:idx val="10"/>
              <c:tx>
                <c:rich>
                  <a:bodyPr/>
                  <a:lstStyle/>
                  <a:p>
                    <a:fld id="{B460E1F6-12CC-4AE4-BAC3-4015B1D4CE3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499F-4374-933C-119751F7B1D3}"/>
                </c:ext>
              </c:extLst>
            </c:dLbl>
            <c:dLbl>
              <c:idx val="11"/>
              <c:tx>
                <c:rich>
                  <a:bodyPr/>
                  <a:lstStyle/>
                  <a:p>
                    <a:fld id="{9D95E3B2-CF51-4B98-9D05-A84D1C4AAC8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499F-4374-933C-119751F7B1D3}"/>
                </c:ext>
              </c:extLst>
            </c:dLbl>
            <c:dLbl>
              <c:idx val="12"/>
              <c:tx>
                <c:rich>
                  <a:bodyPr/>
                  <a:lstStyle/>
                  <a:p>
                    <a:fld id="{1DF43BA5-DE98-4C32-A278-3C20ACEACF5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499F-4374-933C-119751F7B1D3}"/>
                </c:ext>
              </c:extLst>
            </c:dLbl>
            <c:dLbl>
              <c:idx val="13"/>
              <c:tx>
                <c:rich>
                  <a:bodyPr/>
                  <a:lstStyle/>
                  <a:p>
                    <a:fld id="{56596C4D-5249-4C0A-B70E-07CF83DE9CC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499F-4374-933C-119751F7B1D3}"/>
                </c:ext>
              </c:extLst>
            </c:dLbl>
            <c:dLbl>
              <c:idx val="14"/>
              <c:tx>
                <c:rich>
                  <a:bodyPr/>
                  <a:lstStyle/>
                  <a:p>
                    <a:fld id="{076CD4EE-95AD-49DE-9D3D-4C5749EDB1F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499F-4374-933C-119751F7B1D3}"/>
                </c:ext>
              </c:extLst>
            </c:dLbl>
            <c:dLbl>
              <c:idx val="15"/>
              <c:tx>
                <c:rich>
                  <a:bodyPr/>
                  <a:lstStyle/>
                  <a:p>
                    <a:fld id="{6C63A343-346A-4D15-ABC7-ADFA66EEA2B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499F-4374-933C-119751F7B1D3}"/>
                </c:ext>
              </c:extLst>
            </c:dLbl>
            <c:dLbl>
              <c:idx val="16"/>
              <c:tx>
                <c:rich>
                  <a:bodyPr/>
                  <a:lstStyle/>
                  <a:p>
                    <a:fld id="{7306188F-85A6-42B7-80A9-724C958CF672}"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17EC-4EE8-A064-668E05F5E5BB}"/>
                </c:ext>
              </c:extLst>
            </c:dLbl>
            <c:dLbl>
              <c:idx val="17"/>
              <c:tx>
                <c:rich>
                  <a:bodyPr/>
                  <a:lstStyle/>
                  <a:p>
                    <a:fld id="{633C5FAB-A798-4C1E-8324-3EE6A0B1EB6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499F-4374-933C-119751F7B1D3}"/>
                </c:ext>
              </c:extLst>
            </c:dLbl>
            <c:dLbl>
              <c:idx val="18"/>
              <c:tx>
                <c:rich>
                  <a:bodyPr/>
                  <a:lstStyle/>
                  <a:p>
                    <a:fld id="{DE804503-1144-4589-A7A2-43CBC0C1D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05C-4186-8239-DC3766495C90}"/>
                </c:ext>
              </c:extLst>
            </c:dLbl>
            <c:dLbl>
              <c:idx val="19"/>
              <c:tx>
                <c:rich>
                  <a:bodyPr/>
                  <a:lstStyle/>
                  <a:p>
                    <a:fld id="{55B98CB4-8552-412F-AC30-274DAA74284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499F-4374-933C-119751F7B1D3}"/>
                </c:ext>
              </c:extLst>
            </c:dLbl>
            <c:dLbl>
              <c:idx val="20"/>
              <c:tx>
                <c:rich>
                  <a:bodyPr/>
                  <a:lstStyle/>
                  <a:p>
                    <a:fld id="{B6E672EF-7B42-4FA1-B55C-3A545630884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499F-4374-933C-119751F7B1D3}"/>
                </c:ext>
              </c:extLst>
            </c:dLbl>
            <c:dLbl>
              <c:idx val="21"/>
              <c:tx>
                <c:rich>
                  <a:bodyPr/>
                  <a:lstStyle/>
                  <a:p>
                    <a:fld id="{CC1087F7-7E70-4C77-857E-2B70406282A0}"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499F-4374-933C-119751F7B1D3}"/>
                </c:ext>
              </c:extLst>
            </c:dLbl>
            <c:dLbl>
              <c:idx val="22"/>
              <c:tx>
                <c:rich>
                  <a:bodyPr/>
                  <a:lstStyle/>
                  <a:p>
                    <a:fld id="{6ADDFE81-51C4-4E40-AAAE-1461CC4273B6}"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499F-4374-933C-119751F7B1D3}"/>
                </c:ext>
              </c:extLst>
            </c:dLbl>
            <c:dLbl>
              <c:idx val="23"/>
              <c:tx>
                <c:rich>
                  <a:bodyPr/>
                  <a:lstStyle/>
                  <a:p>
                    <a:fld id="{8B248B69-E4A6-4D54-91FD-CB3F8B44F9D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499F-4374-933C-119751F7B1D3}"/>
                </c:ext>
              </c:extLst>
            </c:dLbl>
            <c:dLbl>
              <c:idx val="24"/>
              <c:tx>
                <c:rich>
                  <a:bodyPr/>
                  <a:lstStyle/>
                  <a:p>
                    <a:fld id="{DBBD5C55-BD8C-4A15-8176-F945B6512E9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499F-4374-933C-119751F7B1D3}"/>
                </c:ext>
              </c:extLst>
            </c:dLbl>
            <c:dLbl>
              <c:idx val="25"/>
              <c:tx>
                <c:rich>
                  <a:bodyPr/>
                  <a:lstStyle/>
                  <a:p>
                    <a:fld id="{C7C56FBD-6ED9-4303-A50D-B56F817656E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499F-4374-933C-119751F7B1D3}"/>
                </c:ext>
              </c:extLst>
            </c:dLbl>
            <c:dLbl>
              <c:idx val="26"/>
              <c:tx>
                <c:rich>
                  <a:bodyPr/>
                  <a:lstStyle/>
                  <a:p>
                    <a:fld id="{58FB8BF2-8BD8-408F-80BB-FA86760122F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499F-4374-933C-119751F7B1D3}"/>
                </c:ext>
              </c:extLst>
            </c:dLbl>
            <c:dLbl>
              <c:idx val="27"/>
              <c:tx>
                <c:rich>
                  <a:bodyPr/>
                  <a:lstStyle/>
                  <a:p>
                    <a:fld id="{746C3938-300D-4B5F-8BBA-4D39742AD28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499F-4374-933C-119751F7B1D3}"/>
                </c:ext>
              </c:extLst>
            </c:dLbl>
            <c:dLbl>
              <c:idx val="28"/>
              <c:tx>
                <c:rich>
                  <a:bodyPr/>
                  <a:lstStyle/>
                  <a:p>
                    <a:fld id="{6451D890-B04E-400F-ACEC-82B54FEAAC1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499F-4374-933C-119751F7B1D3}"/>
                </c:ext>
              </c:extLst>
            </c:dLbl>
            <c:dLbl>
              <c:idx val="29"/>
              <c:tx>
                <c:rich>
                  <a:bodyPr/>
                  <a:lstStyle/>
                  <a:p>
                    <a:fld id="{454B931C-D8B4-4BF8-BC52-83628326CA1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499F-4374-933C-119751F7B1D3}"/>
                </c:ext>
              </c:extLst>
            </c:dLbl>
            <c:dLbl>
              <c:idx val="30"/>
              <c:tx>
                <c:rich>
                  <a:bodyPr/>
                  <a:lstStyle/>
                  <a:p>
                    <a:fld id="{04A6CAF2-391F-4170-A297-8617A7D26B0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499F-4374-933C-119751F7B1D3}"/>
                </c:ext>
              </c:extLst>
            </c:dLbl>
            <c:dLbl>
              <c:idx val="31"/>
              <c:tx>
                <c:rich>
                  <a:bodyPr/>
                  <a:lstStyle/>
                  <a:p>
                    <a:fld id="{0209FC82-2A0D-4E45-9ACC-C49631E0D63E}"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499F-4374-933C-119751F7B1D3}"/>
                </c:ext>
              </c:extLst>
            </c:dLbl>
            <c:dLbl>
              <c:idx val="32"/>
              <c:tx>
                <c:rich>
                  <a:bodyPr/>
                  <a:lstStyle/>
                  <a:p>
                    <a:fld id="{B8C02FB2-CF7F-4E08-976E-B9FF46717B64}"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499F-4374-933C-119751F7B1D3}"/>
                </c:ext>
              </c:extLst>
            </c:dLbl>
            <c:dLbl>
              <c:idx val="33"/>
              <c:tx>
                <c:rich>
                  <a:bodyPr/>
                  <a:lstStyle/>
                  <a:p>
                    <a:fld id="{C7A3E41C-BE4E-4109-95FC-8EADFA9A128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499F-4374-933C-119751F7B1D3}"/>
                </c:ext>
              </c:extLst>
            </c:dLbl>
            <c:dLbl>
              <c:idx val="34"/>
              <c:tx>
                <c:rich>
                  <a:bodyPr/>
                  <a:lstStyle/>
                  <a:p>
                    <a:fld id="{433EC944-C705-468E-8F02-E9B2161978B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499F-4374-933C-119751F7B1D3}"/>
                </c:ext>
              </c:extLst>
            </c:dLbl>
            <c:dLbl>
              <c:idx val="35"/>
              <c:tx>
                <c:rich>
                  <a:bodyPr/>
                  <a:lstStyle/>
                  <a:p>
                    <a:fld id="{D2865F07-52B9-4DF5-8CB3-976E01879DA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499F-4374-933C-119751F7B1D3}"/>
                </c:ext>
              </c:extLst>
            </c:dLbl>
            <c:dLbl>
              <c:idx val="36"/>
              <c:tx>
                <c:rich>
                  <a:bodyPr/>
                  <a:lstStyle/>
                  <a:p>
                    <a:fld id="{07880E25-1FA1-4E45-AC47-7D4A64725A0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499F-4374-933C-119751F7B1D3}"/>
                </c:ext>
              </c:extLst>
            </c:dLbl>
            <c:dLbl>
              <c:idx val="37"/>
              <c:tx>
                <c:rich>
                  <a:bodyPr/>
                  <a:lstStyle/>
                  <a:p>
                    <a:fld id="{7706016A-0D03-41D1-B21D-A77D58B32B6D}"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499F-4374-933C-119751F7B1D3}"/>
                </c:ext>
              </c:extLst>
            </c:dLbl>
            <c:dLbl>
              <c:idx val="38"/>
              <c:tx>
                <c:rich>
                  <a:bodyPr/>
                  <a:lstStyle/>
                  <a:p>
                    <a:fld id="{96ABAF7B-543B-41F4-855D-B16B4B53710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499F-4374-933C-119751F7B1D3}"/>
                </c:ext>
              </c:extLst>
            </c:dLbl>
            <c:dLbl>
              <c:idx val="39"/>
              <c:tx>
                <c:rich>
                  <a:bodyPr/>
                  <a:lstStyle/>
                  <a:p>
                    <a:fld id="{A6D882B3-EAB8-4A52-ABF7-8B3A719921DF}"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499F-4374-933C-119751F7B1D3}"/>
                </c:ext>
              </c:extLst>
            </c:dLbl>
            <c:dLbl>
              <c:idx val="40"/>
              <c:tx>
                <c:rich>
                  <a:bodyPr/>
                  <a:lstStyle/>
                  <a:p>
                    <a:fld id="{198D82C3-E6AE-4F55-BF83-1E870A80C449}"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499F-4374-933C-119751F7B1D3}"/>
                </c:ext>
              </c:extLst>
            </c:dLbl>
            <c:dLbl>
              <c:idx val="41"/>
              <c:tx>
                <c:rich>
                  <a:bodyPr/>
                  <a:lstStyle/>
                  <a:p>
                    <a:fld id="{7DA5A4D7-605C-4AE2-92F9-2C888D606AA5}"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499F-4374-933C-119751F7B1D3}"/>
                </c:ext>
              </c:extLst>
            </c:dLbl>
            <c:dLbl>
              <c:idx val="42"/>
              <c:tx>
                <c:rich>
                  <a:bodyPr/>
                  <a:lstStyle/>
                  <a:p>
                    <a:fld id="{2DECEA7C-519A-4FB1-9D0D-3CBE75494B91}"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499F-4374-933C-119751F7B1D3}"/>
                </c:ext>
              </c:extLst>
            </c:dLbl>
            <c:dLbl>
              <c:idx val="43"/>
              <c:tx>
                <c:rich>
                  <a:bodyPr/>
                  <a:lstStyle/>
                  <a:p>
                    <a:fld id="{099F4579-A11D-4057-B8C0-BA3689624AD8}"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499F-4374-933C-119751F7B1D3}"/>
                </c:ext>
              </c:extLst>
            </c:dLbl>
            <c:dLbl>
              <c:idx val="44"/>
              <c:tx>
                <c:rich>
                  <a:bodyPr/>
                  <a:lstStyle/>
                  <a:p>
                    <a:fld id="{E041E683-429A-4576-80B3-E81567097DAB}"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499F-4374-933C-119751F7B1D3}"/>
                </c:ext>
              </c:extLst>
            </c:dLbl>
            <c:dLbl>
              <c:idx val="45"/>
              <c:tx>
                <c:rich>
                  <a:bodyPr/>
                  <a:lstStyle/>
                  <a:p>
                    <a:fld id="{6AE88C84-0037-4C40-99A6-B9B8C3B379EC}"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499F-4374-933C-119751F7B1D3}"/>
                </c:ext>
              </c:extLst>
            </c:dLbl>
            <c:dLbl>
              <c:idx val="46"/>
              <c:tx>
                <c:rich>
                  <a:bodyPr/>
                  <a:lstStyle/>
                  <a:p>
                    <a:fld id="{D44E7833-30E4-4750-A165-2DD3586A8D3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499F-4374-933C-119751F7B1D3}"/>
                </c:ext>
              </c:extLst>
            </c:dLbl>
            <c:dLbl>
              <c:idx val="47"/>
              <c:tx>
                <c:rich>
                  <a:bodyPr/>
                  <a:lstStyle/>
                  <a:p>
                    <a:fld id="{E2FA1E53-D9F5-4641-8547-458C3B589D6A}" type="CELLRANGE">
                      <a:rPr lang="en-US"/>
                      <a:pPr/>
                      <a:t>[CELLRANGE]</a:t>
                    </a:fld>
                    <a:endParaRPr lang="en-US"/>
                  </a:p>
                </c:rich>
              </c:tx>
              <c:dLblPos val="t"/>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99F-4374-933C-119751F7B1D3}"/>
                </c:ext>
              </c:extLst>
            </c:dLbl>
            <c:dLbl>
              <c:idx val="48"/>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E-499F-4374-933C-119751F7B1D3}"/>
                </c:ext>
              </c:extLst>
            </c:dLbl>
            <c:dLbl>
              <c:idx val="49"/>
              <c:tx>
                <c:rich>
                  <a:bodyPr/>
                  <a:lstStyle/>
                  <a:p>
                    <a:endParaRPr lang="en-US"/>
                  </a:p>
                </c:rich>
              </c:tx>
              <c:dLblPos val="t"/>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2F-499F-4374-933C-119751F7B1D3}"/>
                </c:ext>
              </c:extLst>
            </c:dLbl>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dLblPos val="t"/>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xVal>
            <c:numRef>
              <c:f>Sheet1!$A$2:$A$51</c:f>
              <c:numCache>
                <c:formatCode>General</c:formatCode>
                <c:ptCount val="50"/>
                <c:pt idx="0">
                  <c:v>0.32614219606149664</c:v>
                </c:pt>
                <c:pt idx="1">
                  <c:v>0.31664875250254537</c:v>
                </c:pt>
                <c:pt idx="2">
                  <c:v>0.27346307041982199</c:v>
                </c:pt>
                <c:pt idx="3">
                  <c:v>0.2831646688619443</c:v>
                </c:pt>
                <c:pt idx="4">
                  <c:v>0.2586347262757685</c:v>
                </c:pt>
                <c:pt idx="5">
                  <c:v>0.33786738243552095</c:v>
                </c:pt>
                <c:pt idx="6">
                  <c:v>0.39199545326509833</c:v>
                </c:pt>
                <c:pt idx="7">
                  <c:v>0.24805723261987339</c:v>
                </c:pt>
                <c:pt idx="8">
                  <c:v>0.24785938764333104</c:v>
                </c:pt>
                <c:pt idx="9">
                  <c:v>0.37074721427752688</c:v>
                </c:pt>
                <c:pt idx="10">
                  <c:v>0.24301285130226527</c:v>
                </c:pt>
                <c:pt idx="11">
                  <c:v>0.29023901513577965</c:v>
                </c:pt>
                <c:pt idx="12">
                  <c:v>0.27408514093650493</c:v>
                </c:pt>
                <c:pt idx="13">
                  <c:v>0.38048884495186663</c:v>
                </c:pt>
                <c:pt idx="14">
                  <c:v>0.30308742272142136</c:v>
                </c:pt>
                <c:pt idx="15">
                  <c:v>0.25008655716680273</c:v>
                </c:pt>
                <c:pt idx="16">
                  <c:v>0.28089700180642357</c:v>
                </c:pt>
                <c:pt idx="17">
                  <c:v>0.27117632631945737</c:v>
                </c:pt>
                <c:pt idx="18">
                  <c:v>0.29870429613658334</c:v>
                </c:pt>
                <c:pt idx="19">
                  <c:v>0.28887143469924503</c:v>
                </c:pt>
                <c:pt idx="20">
                  <c:v>0.27333685261571355</c:v>
                </c:pt>
                <c:pt idx="21">
                  <c:v>0.2713669485206564</c:v>
                </c:pt>
                <c:pt idx="22">
                  <c:v>0.37674111408113636</c:v>
                </c:pt>
                <c:pt idx="23">
                  <c:v>0.34170217411726383</c:v>
                </c:pt>
                <c:pt idx="24">
                  <c:v>0.27953887621663237</c:v>
                </c:pt>
                <c:pt idx="25">
                  <c:v>0.26139863941217595</c:v>
                </c:pt>
                <c:pt idx="26">
                  <c:v>0.28515871070852677</c:v>
                </c:pt>
                <c:pt idx="27">
                  <c:v>0.31741391390991608</c:v>
                </c:pt>
                <c:pt idx="28">
                  <c:v>0.26620342419047666</c:v>
                </c:pt>
                <c:pt idx="29">
                  <c:v>0.27032392247178932</c:v>
                </c:pt>
                <c:pt idx="30">
                  <c:v>0.25398515744663003</c:v>
                </c:pt>
                <c:pt idx="31">
                  <c:v>0.28052802243816721</c:v>
                </c:pt>
                <c:pt idx="32">
                  <c:v>0.25420735412144679</c:v>
                </c:pt>
                <c:pt idx="33">
                  <c:v>0.34032241378886918</c:v>
                </c:pt>
                <c:pt idx="34">
                  <c:v>0.29260451481690342</c:v>
                </c:pt>
                <c:pt idx="35">
                  <c:v>0.27010707272762946</c:v>
                </c:pt>
                <c:pt idx="36">
                  <c:v>0.30239907256816745</c:v>
                </c:pt>
                <c:pt idx="37">
                  <c:v>0.32976074763129964</c:v>
                </c:pt>
                <c:pt idx="38">
                  <c:v>0.32883855339035062</c:v>
                </c:pt>
                <c:pt idx="39">
                  <c:v>0.27306037067424022</c:v>
                </c:pt>
                <c:pt idx="40">
                  <c:v>0.31776436198193048</c:v>
                </c:pt>
                <c:pt idx="41">
                  <c:v>0.239223188374001</c:v>
                </c:pt>
                <c:pt idx="42">
                  <c:v>0.3262179990104076</c:v>
                </c:pt>
                <c:pt idx="43">
                  <c:v>0.27599787245298646</c:v>
                </c:pt>
                <c:pt idx="44">
                  <c:v>0.23472836573018385</c:v>
                </c:pt>
                <c:pt idx="45">
                  <c:v>0.22448270645716939</c:v>
                </c:pt>
                <c:pt idx="46">
                  <c:v>0.24585381842019011</c:v>
                </c:pt>
                <c:pt idx="47">
                  <c:v>0.29945368378448511</c:v>
                </c:pt>
              </c:numCache>
            </c:numRef>
          </c:xVal>
          <c:yVal>
            <c:numRef>
              <c:f>Sheet1!$B$2:$B$51</c:f>
              <c:numCache>
                <c:formatCode>General</c:formatCode>
                <c:ptCount val="50"/>
                <c:pt idx="0">
                  <c:v>4.036642599277978</c:v>
                </c:pt>
                <c:pt idx="1">
                  <c:v>2.8052981048554435</c:v>
                </c:pt>
                <c:pt idx="2">
                  <c:v>2.3157631776167875</c:v>
                </c:pt>
                <c:pt idx="3">
                  <c:v>3.3874534581969988</c:v>
                </c:pt>
                <c:pt idx="4">
                  <c:v>2.1946284032376746</c:v>
                </c:pt>
                <c:pt idx="5">
                  <c:v>5.5104879160966709</c:v>
                </c:pt>
                <c:pt idx="6">
                  <c:v>5.8558732345849123</c:v>
                </c:pt>
                <c:pt idx="7">
                  <c:v>0.8575959403742468</c:v>
                </c:pt>
                <c:pt idx="8">
                  <c:v>0.91815809097688295</c:v>
                </c:pt>
                <c:pt idx="9">
                  <c:v>5.1425761271539852</c:v>
                </c:pt>
                <c:pt idx="10">
                  <c:v>1.949090909090909</c:v>
                </c:pt>
                <c:pt idx="11">
                  <c:v>2.15698407241893</c:v>
                </c:pt>
                <c:pt idx="12">
                  <c:v>2.1229696158991018</c:v>
                </c:pt>
                <c:pt idx="13">
                  <c:v>6.3531066822977724</c:v>
                </c:pt>
                <c:pt idx="14">
                  <c:v>3.45</c:v>
                </c:pt>
                <c:pt idx="15">
                  <c:v>1.1538200339558573</c:v>
                </c:pt>
                <c:pt idx="16">
                  <c:v>2.313090542152096</c:v>
                </c:pt>
                <c:pt idx="17">
                  <c:v>1.4464879237757589</c:v>
                </c:pt>
                <c:pt idx="18">
                  <c:v>1.9545373823477179</c:v>
                </c:pt>
                <c:pt idx="19">
                  <c:v>2.2469486531986531</c:v>
                </c:pt>
                <c:pt idx="20">
                  <c:v>2.035958124715521</c:v>
                </c:pt>
                <c:pt idx="21">
                  <c:v>2.1883473799926714</c:v>
                </c:pt>
                <c:pt idx="22">
                  <c:v>2.9860900354071824</c:v>
                </c:pt>
                <c:pt idx="23">
                  <c:v>1.6556822982678496</c:v>
                </c:pt>
                <c:pt idx="24">
                  <c:v>0.74406457739791076</c:v>
                </c:pt>
                <c:pt idx="25">
                  <c:v>1.9397372742200329</c:v>
                </c:pt>
                <c:pt idx="26">
                  <c:v>2.4108446298227322</c:v>
                </c:pt>
                <c:pt idx="27">
                  <c:v>1.1723356009070294</c:v>
                </c:pt>
                <c:pt idx="28">
                  <c:v>2.0220286885245899</c:v>
                </c:pt>
                <c:pt idx="29">
                  <c:v>2.4238369699464801</c:v>
                </c:pt>
                <c:pt idx="30">
                  <c:v>1.7869481765834934</c:v>
                </c:pt>
                <c:pt idx="31">
                  <c:v>2.4264361078546308</c:v>
                </c:pt>
                <c:pt idx="32">
                  <c:v>1.6909884158266888</c:v>
                </c:pt>
                <c:pt idx="33">
                  <c:v>1.3602050326188257</c:v>
                </c:pt>
                <c:pt idx="34">
                  <c:v>0.90998268897864976</c:v>
                </c:pt>
                <c:pt idx="35">
                  <c:v>1.7486426061961036</c:v>
                </c:pt>
                <c:pt idx="36">
                  <c:v>3.7153641207815276</c:v>
                </c:pt>
                <c:pt idx="37">
                  <c:v>0.63358208955223883</c:v>
                </c:pt>
                <c:pt idx="38">
                  <c:v>3.2248565965583174</c:v>
                </c:pt>
                <c:pt idx="39">
                  <c:v>0.36051693404634583</c:v>
                </c:pt>
                <c:pt idx="40">
                  <c:v>1.3776626367299942</c:v>
                </c:pt>
                <c:pt idx="41">
                  <c:v>1.8659543467702768</c:v>
                </c:pt>
                <c:pt idx="42">
                  <c:v>1.4394765539803707</c:v>
                </c:pt>
                <c:pt idx="43">
                  <c:v>1.628901239846088</c:v>
                </c:pt>
                <c:pt idx="44">
                  <c:v>1.3637426900584795</c:v>
                </c:pt>
                <c:pt idx="45">
                  <c:v>0.60488798370672103</c:v>
                </c:pt>
                <c:pt idx="46">
                  <c:v>1.4079956188389924</c:v>
                </c:pt>
                <c:pt idx="47">
                  <c:v>1.1113460183227626</c:v>
                </c:pt>
              </c:numCache>
            </c:numRef>
          </c:yVal>
          <c:smooth val="0"/>
          <c:extLst>
            <c:ext xmlns:c15="http://schemas.microsoft.com/office/drawing/2012/chart" uri="{02D57815-91ED-43cb-92C2-25804820EDAC}">
              <c15:datalabelsRange>
                <c15:f>Sheet1!$E$2:$E$51</c15:f>
                <c15:dlblRangeCache>
                  <c:ptCount val="50"/>
                  <c:pt idx="0">
                    <c:v>Fish Fingers 450g</c:v>
                  </c:pt>
                  <c:pt idx="1">
                    <c:v>Fillets Merluzzo 360g</c:v>
                  </c:pt>
                  <c:pt idx="2">
                    <c:v>Fish Fingers 300g</c:v>
                  </c:pt>
                  <c:pt idx="3">
                    <c:v>Croccole 300g</c:v>
                  </c:pt>
                  <c:pt idx="4">
                    <c:v>Fillets Merluzzo 300g</c:v>
                  </c:pt>
                  <c:pt idx="5">
                    <c:v>Fillets Nasello 250g</c:v>
                  </c:pt>
                  <c:pt idx="6">
                    <c:v>Seafood Misto 400g</c:v>
                  </c:pt>
                  <c:pt idx="7">
                    <c:v>Fillets Branzino 200g</c:v>
                  </c:pt>
                  <c:pt idx="8">
                    <c:v>Fillets Orata 200g</c:v>
                  </c:pt>
                  <c:pt idx="9">
                    <c:v>Seafood Misto 400g</c:v>
                  </c:pt>
                  <c:pt idx="10">
                    <c:v>Fish Fingers Platessa 250g</c:v>
                  </c:pt>
                  <c:pt idx="11">
                    <c:v>Fish Bar Merluzzo 245g</c:v>
                  </c:pt>
                  <c:pt idx="12">
                    <c:v>Croccole Spinaci 300g</c:v>
                  </c:pt>
                  <c:pt idx="13">
                    <c:v>Fillets Nasello 500g</c:v>
                  </c:pt>
                  <c:pt idx="14">
                    <c:v>Fish Fingers 750g</c:v>
                  </c:pt>
                  <c:pt idx="15">
                    <c:v>Fillets Salmone 200g</c:v>
                  </c:pt>
                  <c:pt idx="16">
                    <c:v>Gratinati Pomodoro 380g</c:v>
                  </c:pt>
                  <c:pt idx="17">
                    <c:v>Mugnaia 250g</c:v>
                  </c:pt>
                  <c:pt idx="18">
                    <c:v>Fish &amp; Crock 250g</c:v>
                  </c:pt>
                  <c:pt idx="19">
                    <c:v>Gratinati Erbe 380g</c:v>
                  </c:pt>
                  <c:pt idx="20">
                    <c:v>Fish Burger Salmone 170g</c:v>
                  </c:pt>
                  <c:pt idx="21">
                    <c:v>Gratinati Patate 380g</c:v>
                  </c:pt>
                  <c:pt idx="22">
                    <c:v>Seafood Misto 400g</c:v>
                  </c:pt>
                  <c:pt idx="23">
                    <c:v>Fillets Orata 500g</c:v>
                  </c:pt>
                  <c:pt idx="24">
                    <c:v>Fillets Platessa 230g</c:v>
                  </c:pt>
                  <c:pt idx="25">
                    <c:v>Croccole Semi 300g</c:v>
                  </c:pt>
                  <c:pt idx="26">
                    <c:v>Fish Bar Salmone 220g</c:v>
                  </c:pt>
                  <c:pt idx="27">
                    <c:v>Fish Fingers Salmone 200g</c:v>
                  </c:pt>
                  <c:pt idx="28">
                    <c:v>Fish Burger Pollack 170g</c:v>
                  </c:pt>
                  <c:pt idx="29">
                    <c:v>Gratinati Salmone 280g</c:v>
                  </c:pt>
                  <c:pt idx="30">
                    <c:v>Gratinati Funghi 380g</c:v>
                  </c:pt>
                  <c:pt idx="31">
                    <c:v>Fish Bar Merluzzo 240g</c:v>
                  </c:pt>
                  <c:pt idx="32">
                    <c:v>Gratinati Zucchine 380g</c:v>
                  </c:pt>
                  <c:pt idx="33">
                    <c:v>Fish Fingers Pastella 224g</c:v>
                  </c:pt>
                  <c:pt idx="34">
                    <c:v>Croccole Senza 250g</c:v>
                  </c:pt>
                  <c:pt idx="35">
                    <c:v>Coated Totani 225g</c:v>
                  </c:pt>
                  <c:pt idx="36">
                    <c:v>Croccole 600g</c:v>
                  </c:pt>
                  <c:pt idx="37">
                    <c:v>Fish Fingers Senza 300g</c:v>
                  </c:pt>
                  <c:pt idx="38">
                    <c:v>Fish Burger Chips 227g</c:v>
                  </c:pt>
                  <c:pt idx="39">
                    <c:v>Fish Fingers Omega 3 250g</c:v>
                  </c:pt>
                  <c:pt idx="40">
                    <c:v>Fillets Tonno 230g</c:v>
                  </c:pt>
                  <c:pt idx="41">
                    <c:v>Delizie Limone 250g</c:v>
                  </c:pt>
                  <c:pt idx="42">
                    <c:v>Natural Vongola 400g</c:v>
                  </c:pt>
                  <c:pt idx="43">
                    <c:v>Fish Bar Merluzzo 240g</c:v>
                  </c:pt>
                  <c:pt idx="44">
                    <c:v>Fillets Trota 200g</c:v>
                  </c:pt>
                  <c:pt idx="45">
                    <c:v>Fillets Nordico 240g</c:v>
                  </c:pt>
                  <c:pt idx="46">
                    <c:v>Delizie Pomodoro 250g</c:v>
                  </c:pt>
                  <c:pt idx="47">
                    <c:v>Fillets Eglefino 230g</c:v>
                  </c:pt>
                  <c:pt idx="48">
                    <c:v>Pepite Salmone 180g</c:v>
                  </c:pt>
                  <c:pt idx="49">
                    <c:v>Pepite Merluzzo 200g</c:v>
                  </c:pt>
                </c15:dlblRangeCache>
              </c15:datalabelsRange>
            </c:ext>
            <c:ext xmlns:c16="http://schemas.microsoft.com/office/drawing/2014/chart" uri="{C3380CC4-5D6E-409C-BE32-E72D297353CC}">
              <c16:uniqueId val="{00000000-E05C-4186-8239-DC3766495C90}"/>
            </c:ext>
          </c:extLst>
        </c:ser>
        <c:dLbls>
          <c:showLegendKey val="0"/>
          <c:showVal val="1"/>
          <c:showCatName val="0"/>
          <c:showSerName val="0"/>
          <c:showPercent val="0"/>
          <c:showBubbleSize val="0"/>
        </c:dLbls>
        <c:axId val="1270850016"/>
        <c:axId val="168101215"/>
      </c:scatterChart>
      <c:valAx>
        <c:axId val="1270850016"/>
        <c:scaling>
          <c:orientation val="minMax"/>
        </c:scaling>
        <c:delete val="0"/>
        <c:axPos val="b"/>
        <c:title>
          <c:tx>
            <c:rich>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rPr>
                  <a:t>Discount Depth</a:t>
                </a:r>
              </a:p>
            </c:rich>
          </c:tx>
          <c:layout>
            <c:manualLayout>
              <c:xMode val="edge"/>
              <c:yMode val="edge"/>
              <c:x val="0.86793420520592512"/>
              <c:y val="0.93418364566686574"/>
            </c:manualLayout>
          </c:layout>
          <c:overlay val="0"/>
          <c:spPr>
            <a:noFill/>
            <a:ln>
              <a:noFill/>
            </a:ln>
            <a:effectLst/>
          </c:spPr>
          <c:txPr>
            <a:bodyPr rot="0" spcFirstLastPara="1" vertOverflow="ellipsis" vert="horz" wrap="square" anchor="ctr" anchorCtr="1"/>
            <a:lstStyle/>
            <a:p>
              <a:pPr algn="ctr" rtl="0">
                <a:defRPr lang="fr-CH" sz="800" b="0" i="0" u="none" strike="noStrike" kern="1200" baseline="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68101215"/>
        <c:crosses val="autoZero"/>
        <c:crossBetween val="midCat"/>
      </c:valAx>
      <c:valAx>
        <c:axId val="168101215"/>
        <c:scaling>
          <c:orientation val="minMax"/>
        </c:scaling>
        <c:delete val="0"/>
        <c:axPos val="l"/>
        <c:title>
          <c:tx>
            <c:rich>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Volume </a:t>
                </a:r>
              </a:p>
              <a:p>
                <a:pPr algn="ctr" rtl="0">
                  <a:defRPr lang="fr-CH" dirty="0">
                    <a:latin typeface="Nexa Bold" panose="00000800000000000000" pitchFamily="2" charset="0"/>
                    <a:ea typeface="Open Sans" panose="020B0606030504020204" pitchFamily="34" charset="0"/>
                    <a:cs typeface="Open Sans" panose="020B0606030504020204" pitchFamily="34" charset="0"/>
                  </a:defRPr>
                </a:pPr>
                <a:r>
                  <a: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rPr>
                  <a:t>Uplift</a:t>
                </a:r>
              </a:p>
            </c:rich>
          </c:tx>
          <c:layout>
            <c:manualLayout>
              <c:xMode val="edge"/>
              <c:yMode val="edge"/>
              <c:x val="0"/>
              <c:y val="5.969293491914239E-2"/>
            </c:manualLayout>
          </c:layout>
          <c:overlay val="0"/>
          <c:spPr>
            <a:noFill/>
            <a:ln>
              <a:noFill/>
            </a:ln>
            <a:effectLst/>
          </c:spPr>
          <c:txPr>
            <a:bodyPr rot="0" spcFirstLastPara="1" vertOverflow="ellipsis" wrap="square" anchor="ctr" anchorCtr="1"/>
            <a:lstStyle/>
            <a:p>
              <a:pPr algn="ctr" rtl="0">
                <a:defRPr lang="fr-CH" sz="800" b="0" i="0" u="none" strike="noStrike" kern="1200" baseline="0" dirty="0">
                  <a:solidFill>
                    <a:schemeClr val="tx1"/>
                  </a:solidFill>
                  <a:latin typeface="Nexa Bold" panose="00000800000000000000" pitchFamily="2" charset="0"/>
                  <a:ea typeface="Open Sans" panose="020B0606030504020204" pitchFamily="34" charset="0"/>
                  <a:cs typeface="Open Sans" panose="020B0606030504020204" pitchFamily="34" charset="0"/>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crossAx val="1270850016"/>
        <c:crosses val="autoZero"/>
        <c:crossBetween val="midCat"/>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solidFill>
            <a:schemeClr val="tx1"/>
          </a:solidFill>
          <a:latin typeface="Nexa Book" panose="00000400000000000000" pitchFamily="2" charset="0"/>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Sheet1!$H$1</c:f>
              <c:strCache>
                <c:ptCount val="1"/>
                <c:pt idx="0">
                  <c:v>Total Beer</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Sheet1!$H$2:$H$37</c:f>
              <c:numCache>
                <c:formatCode>0%</c:formatCode>
                <c:ptCount val="36"/>
                <c:pt idx="0">
                  <c:v>0.95546131454801952</c:v>
                </c:pt>
                <c:pt idx="1">
                  <c:v>1.0658820616078615</c:v>
                </c:pt>
                <c:pt idx="2">
                  <c:v>1.2845151692566505</c:v>
                </c:pt>
                <c:pt idx="3">
                  <c:v>1.3313017548720483</c:v>
                </c:pt>
                <c:pt idx="4">
                  <c:v>1.1068184803119951</c:v>
                </c:pt>
                <c:pt idx="5">
                  <c:v>0.94899677223263834</c:v>
                </c:pt>
                <c:pt idx="6">
                  <c:v>0.83477183537813959</c:v>
                </c:pt>
                <c:pt idx="7">
                  <c:v>0.84011161209200691</c:v>
                </c:pt>
                <c:pt idx="8">
                  <c:v>0.77917016473858225</c:v>
                </c:pt>
                <c:pt idx="9">
                  <c:v>0.71206172491546882</c:v>
                </c:pt>
                <c:pt idx="10">
                  <c:v>0.81106709556909162</c:v>
                </c:pt>
                <c:pt idx="11">
                  <c:v>0.9277477499727792</c:v>
                </c:pt>
                <c:pt idx="12">
                  <c:v>1.0920086483852394</c:v>
                </c:pt>
                <c:pt idx="13">
                  <c:v>1.1645640879461192</c:v>
                </c:pt>
                <c:pt idx="14">
                  <c:v>1.3394712489027132</c:v>
                </c:pt>
                <c:pt idx="15">
                  <c:v>1.385364724773833</c:v>
                </c:pt>
                <c:pt idx="16">
                  <c:v>1.09543210519944</c:v>
                </c:pt>
                <c:pt idx="17">
                  <c:v>0.98674858460748094</c:v>
                </c:pt>
                <c:pt idx="18">
                  <c:v>0.84917082857101733</c:v>
                </c:pt>
                <c:pt idx="19">
                  <c:v>0.85719303641823441</c:v>
                </c:pt>
                <c:pt idx="20">
                  <c:v>0.78197004161366457</c:v>
                </c:pt>
                <c:pt idx="21">
                  <c:v>0.69703071129708638</c:v>
                </c:pt>
                <c:pt idx="22">
                  <c:v>0.79071387982439756</c:v>
                </c:pt>
                <c:pt idx="23">
                  <c:v>0.88455450114308931</c:v>
                </c:pt>
                <c:pt idx="24">
                  <c:v>1.0196652421871197</c:v>
                </c:pt>
                <c:pt idx="25">
                  <c:v>1.1154654321101694</c:v>
                </c:pt>
                <c:pt idx="26">
                  <c:v>1.3246385889547703</c:v>
                </c:pt>
                <c:pt idx="27">
                  <c:v>1.3903689367482381</c:v>
                </c:pt>
                <c:pt idx="28">
                  <c:v>1.2142901567469886</c:v>
                </c:pt>
                <c:pt idx="29">
                  <c:v>1.0101815115591093</c:v>
                </c:pt>
                <c:pt idx="30">
                  <c:v>0.86238905481134409</c:v>
                </c:pt>
                <c:pt idx="31">
                  <c:v>0.90873194300402316</c:v>
                </c:pt>
                <c:pt idx="32">
                  <c:v>0.90889323356956364</c:v>
                </c:pt>
                <c:pt idx="33">
                  <c:v>0.95210305170981779</c:v>
                </c:pt>
                <c:pt idx="34">
                  <c:v>1.0118490056185914</c:v>
                </c:pt>
                <c:pt idx="35">
                  <c:v>1.1271547091020271</c:v>
                </c:pt>
              </c:numCache>
            </c:numRef>
          </c:val>
          <c:extLst>
            <c:ext xmlns:c16="http://schemas.microsoft.com/office/drawing/2014/chart" uri="{C3380CC4-5D6E-409C-BE32-E72D297353CC}">
              <c16:uniqueId val="{00000001-0A2C-49BD-A8FC-8FC0C3CC6F8F}"/>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903062232603219E-2"/>
          <c:y val="0.11501253847322537"/>
          <c:w val="0.96552354726914169"/>
          <c:h val="0.94320261756785895"/>
        </c:manualLayout>
      </c:layout>
      <c:barChart>
        <c:barDir val="col"/>
        <c:grouping val="clustered"/>
        <c:varyColors val="0"/>
        <c:ser>
          <c:idx val="3"/>
          <c:order val="0"/>
          <c:tx>
            <c:strRef>
              <c:f>Sheet1!$E$1</c:f>
              <c:strCache>
                <c:ptCount val="1"/>
                <c:pt idx="0">
                  <c:v>Nrgb</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Sheet1!$E$2:$E$37</c:f>
              <c:numCache>
                <c:formatCode>0%</c:formatCode>
                <c:ptCount val="36"/>
                <c:pt idx="0">
                  <c:v>0.97346623595315596</c:v>
                </c:pt>
                <c:pt idx="1">
                  <c:v>1.0813626903488831</c:v>
                </c:pt>
                <c:pt idx="2">
                  <c:v>1.3072521133945396</c:v>
                </c:pt>
                <c:pt idx="3">
                  <c:v>1.3561873664469997</c:v>
                </c:pt>
                <c:pt idx="4">
                  <c:v>1.0898344432297895</c:v>
                </c:pt>
                <c:pt idx="5">
                  <c:v>0.88818527580076378</c:v>
                </c:pt>
                <c:pt idx="6">
                  <c:v>0.82040801349671721</c:v>
                </c:pt>
                <c:pt idx="7">
                  <c:v>0.92884068947869902</c:v>
                </c:pt>
                <c:pt idx="8">
                  <c:v>0.70958580508109725</c:v>
                </c:pt>
                <c:pt idx="9">
                  <c:v>0.62519713036216695</c:v>
                </c:pt>
                <c:pt idx="10">
                  <c:v>0.74014261308297413</c:v>
                </c:pt>
                <c:pt idx="11">
                  <c:v>0.94458038542152689</c:v>
                </c:pt>
                <c:pt idx="12">
                  <c:v>1.1010776516684742</c:v>
                </c:pt>
                <c:pt idx="13">
                  <c:v>1.2038247347286628</c:v>
                </c:pt>
                <c:pt idx="14">
                  <c:v>1.3819916874247298</c:v>
                </c:pt>
                <c:pt idx="15">
                  <c:v>1.4659290315492048</c:v>
                </c:pt>
                <c:pt idx="16">
                  <c:v>1.0938482636191424</c:v>
                </c:pt>
                <c:pt idx="17">
                  <c:v>0.97774590008408524</c:v>
                </c:pt>
                <c:pt idx="18">
                  <c:v>0.83163780148087829</c:v>
                </c:pt>
                <c:pt idx="19">
                  <c:v>0.92443899549705777</c:v>
                </c:pt>
                <c:pt idx="20">
                  <c:v>0.74983994709141588</c:v>
                </c:pt>
                <c:pt idx="21">
                  <c:v>0.64691968696880864</c:v>
                </c:pt>
                <c:pt idx="22">
                  <c:v>0.75565548841350183</c:v>
                </c:pt>
                <c:pt idx="23">
                  <c:v>0.88878856229882952</c:v>
                </c:pt>
                <c:pt idx="24">
                  <c:v>1.0291509922797555</c:v>
                </c:pt>
                <c:pt idx="25">
                  <c:v>1.1249568456998233</c:v>
                </c:pt>
                <c:pt idx="26">
                  <c:v>1.4078546885182839</c:v>
                </c:pt>
                <c:pt idx="27">
                  <c:v>1.4831419063050926</c:v>
                </c:pt>
                <c:pt idx="28">
                  <c:v>1.1973999712167878</c:v>
                </c:pt>
                <c:pt idx="29">
                  <c:v>0.95702186544084877</c:v>
                </c:pt>
                <c:pt idx="30">
                  <c:v>0.78691274365855679</c:v>
                </c:pt>
                <c:pt idx="31">
                  <c:v>0.97235730210829541</c:v>
                </c:pt>
                <c:pt idx="32">
                  <c:v>0.91585505205963347</c:v>
                </c:pt>
                <c:pt idx="33">
                  <c:v>0.9285825080337341</c:v>
                </c:pt>
                <c:pt idx="34">
                  <c:v>0.99989489099506379</c:v>
                </c:pt>
                <c:pt idx="35">
                  <c:v>1.1556675489115686</c:v>
                </c:pt>
              </c:numCache>
            </c:numRef>
          </c:val>
          <c:extLst>
            <c:ext xmlns:c16="http://schemas.microsoft.com/office/drawing/2014/chart" uri="{C3380CC4-5D6E-409C-BE32-E72D297353CC}">
              <c16:uniqueId val="{00000003-5FED-4CF9-B2A1-636C1E7435E8}"/>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Sheet1!$C$1</c:f>
              <c:strCache>
                <c:ptCount val="1"/>
                <c:pt idx="0">
                  <c:v>Big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Sheet1!$C$2:$C$37</c:f>
              <c:numCache>
                <c:formatCode>0%</c:formatCode>
                <c:ptCount val="36"/>
                <c:pt idx="0">
                  <c:v>0.97769335396900214</c:v>
                </c:pt>
                <c:pt idx="1">
                  <c:v>1.0684026941505411</c:v>
                </c:pt>
                <c:pt idx="2">
                  <c:v>1.227788338650863</c:v>
                </c:pt>
                <c:pt idx="3">
                  <c:v>1.2600249267555805</c:v>
                </c:pt>
                <c:pt idx="4">
                  <c:v>1.0918592645087959</c:v>
                </c:pt>
                <c:pt idx="5">
                  <c:v>0.95771669383942326</c:v>
                </c:pt>
                <c:pt idx="6">
                  <c:v>0.83219611340774713</c:v>
                </c:pt>
                <c:pt idx="7">
                  <c:v>0.81834298268274142</c:v>
                </c:pt>
                <c:pt idx="8">
                  <c:v>0.88385620277610388</c:v>
                </c:pt>
                <c:pt idx="9">
                  <c:v>0.80517208351256697</c:v>
                </c:pt>
                <c:pt idx="10">
                  <c:v>0.9015653700076367</c:v>
                </c:pt>
                <c:pt idx="11">
                  <c:v>0.96767243413039483</c:v>
                </c:pt>
                <c:pt idx="12">
                  <c:v>1.1135997973792224</c:v>
                </c:pt>
                <c:pt idx="13">
                  <c:v>1.1319284492778312</c:v>
                </c:pt>
                <c:pt idx="14">
                  <c:v>1.2471325483184159</c:v>
                </c:pt>
                <c:pt idx="15">
                  <c:v>1.2700266471810697</c:v>
                </c:pt>
                <c:pt idx="16">
                  <c:v>1.0558129473154825</c:v>
                </c:pt>
                <c:pt idx="17">
                  <c:v>0.96994353867049321</c:v>
                </c:pt>
                <c:pt idx="18">
                  <c:v>0.82763802860581237</c:v>
                </c:pt>
                <c:pt idx="19">
                  <c:v>0.82565195282496984</c:v>
                </c:pt>
                <c:pt idx="20">
                  <c:v>0.8734375393789986</c:v>
                </c:pt>
                <c:pt idx="21">
                  <c:v>0.77022486702200921</c:v>
                </c:pt>
                <c:pt idx="22">
                  <c:v>0.86712822471444584</c:v>
                </c:pt>
                <c:pt idx="23">
                  <c:v>0.92604347311977919</c:v>
                </c:pt>
                <c:pt idx="24">
                  <c:v>1.0342509203635326</c:v>
                </c:pt>
                <c:pt idx="25">
                  <c:v>1.0937835038941166</c:v>
                </c:pt>
                <c:pt idx="26">
                  <c:v>1.2287083096919564</c:v>
                </c:pt>
                <c:pt idx="27">
                  <c:v>1.3004179911042999</c:v>
                </c:pt>
                <c:pt idx="28">
                  <c:v>1.1552634977634784</c:v>
                </c:pt>
                <c:pt idx="29">
                  <c:v>0.98258002329880667</c:v>
                </c:pt>
                <c:pt idx="30">
                  <c:v>0.86772511051917489</c:v>
                </c:pt>
                <c:pt idx="31">
                  <c:v>0.90043653912940158</c:v>
                </c:pt>
                <c:pt idx="32">
                  <c:v>0.93139931325784975</c:v>
                </c:pt>
                <c:pt idx="33">
                  <c:v>0.96374922439900401</c:v>
                </c:pt>
                <c:pt idx="34">
                  <c:v>1.0313290190154365</c:v>
                </c:pt>
                <c:pt idx="35">
                  <c:v>1.0735224433277097</c:v>
                </c:pt>
              </c:numCache>
            </c:numRef>
          </c:val>
          <c:extLst>
            <c:ext xmlns:c16="http://schemas.microsoft.com/office/drawing/2014/chart" uri="{C3380CC4-5D6E-409C-BE32-E72D297353CC}">
              <c16:uniqueId val="{00000003-DDC5-4BB0-9697-B3C6B8123A4B}"/>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Sheet1!$D$1</c:f>
              <c:strCache>
                <c:ptCount val="1"/>
                <c:pt idx="0">
                  <c:v>Can</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Sheet1!$D$2:$D$37</c:f>
              <c:numCache>
                <c:formatCode>0%</c:formatCode>
                <c:ptCount val="36"/>
                <c:pt idx="0">
                  <c:v>0.97735978615950803</c:v>
                </c:pt>
                <c:pt idx="1">
                  <c:v>1.083530041128921</c:v>
                </c:pt>
                <c:pt idx="2">
                  <c:v>1.3669011866997434</c:v>
                </c:pt>
                <c:pt idx="3">
                  <c:v>1.3536110961997165</c:v>
                </c:pt>
                <c:pt idx="4">
                  <c:v>1.0282181550884235</c:v>
                </c:pt>
                <c:pt idx="5">
                  <c:v>0.89833467402918188</c:v>
                </c:pt>
                <c:pt idx="6">
                  <c:v>0.81859239811754014</c:v>
                </c:pt>
                <c:pt idx="7">
                  <c:v>0.8507952229424296</c:v>
                </c:pt>
                <c:pt idx="8">
                  <c:v>0.73762939503577918</c:v>
                </c:pt>
                <c:pt idx="9">
                  <c:v>0.68218881682196497</c:v>
                </c:pt>
                <c:pt idx="10">
                  <c:v>0.7575796813250365</c:v>
                </c:pt>
                <c:pt idx="11">
                  <c:v>0.92055483630650836</c:v>
                </c:pt>
                <c:pt idx="12">
                  <c:v>1.0915680840017985</c:v>
                </c:pt>
                <c:pt idx="13">
                  <c:v>1.1929137612785661</c:v>
                </c:pt>
                <c:pt idx="14">
                  <c:v>1.3948021002648652</c:v>
                </c:pt>
                <c:pt idx="15">
                  <c:v>1.4188639801888696</c:v>
                </c:pt>
                <c:pt idx="16">
                  <c:v>1.0783770646851871</c:v>
                </c:pt>
                <c:pt idx="17">
                  <c:v>0.97033613215978043</c:v>
                </c:pt>
                <c:pt idx="18">
                  <c:v>0.85675401083014457</c:v>
                </c:pt>
                <c:pt idx="19">
                  <c:v>0.89843213710149927</c:v>
                </c:pt>
                <c:pt idx="20">
                  <c:v>0.73048896520605999</c:v>
                </c:pt>
                <c:pt idx="21">
                  <c:v>0.66703125832099486</c:v>
                </c:pt>
                <c:pt idx="22">
                  <c:v>0.74060926482889589</c:v>
                </c:pt>
                <c:pt idx="23">
                  <c:v>0.86104337079131998</c:v>
                </c:pt>
                <c:pt idx="24">
                  <c:v>1.0180034856251248</c:v>
                </c:pt>
                <c:pt idx="25">
                  <c:v>1.1633321402422965</c:v>
                </c:pt>
                <c:pt idx="26">
                  <c:v>1.3983819729257696</c:v>
                </c:pt>
                <c:pt idx="27">
                  <c:v>1.4382841999907983</c:v>
                </c:pt>
                <c:pt idx="28">
                  <c:v>1.2147328953855996</c:v>
                </c:pt>
                <c:pt idx="29">
                  <c:v>1.0064172304867123</c:v>
                </c:pt>
                <c:pt idx="30">
                  <c:v>0.84639471783698872</c:v>
                </c:pt>
                <c:pt idx="31">
                  <c:v>0.91528049835943937</c:v>
                </c:pt>
                <c:pt idx="32">
                  <c:v>0.84244983935623963</c:v>
                </c:pt>
                <c:pt idx="33">
                  <c:v>0.92038639532838662</c:v>
                </c:pt>
                <c:pt idx="34">
                  <c:v>1.0481721229143046</c:v>
                </c:pt>
                <c:pt idx="35">
                  <c:v>1.1889916424010691</c:v>
                </c:pt>
              </c:numCache>
            </c:numRef>
          </c:val>
          <c:extLst>
            <c:ext xmlns:c16="http://schemas.microsoft.com/office/drawing/2014/chart" uri="{C3380CC4-5D6E-409C-BE32-E72D297353CC}">
              <c16:uniqueId val="{00000003-BAFB-416C-8099-2FCB03A791A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238187743997938E-2"/>
          <c:y val="0"/>
          <c:w val="0.96552354726914169"/>
          <c:h val="0.94320261756785895"/>
        </c:manualLayout>
      </c:layout>
      <c:barChart>
        <c:barDir val="col"/>
        <c:grouping val="clustered"/>
        <c:varyColors val="0"/>
        <c:ser>
          <c:idx val="3"/>
          <c:order val="0"/>
          <c:tx>
            <c:strRef>
              <c:f>Sheet1!$G$1</c:f>
              <c:strCache>
                <c:ptCount val="1"/>
                <c:pt idx="0">
                  <c:v>Small Pet</c:v>
                </c:pt>
              </c:strCache>
            </c:strRef>
          </c:tx>
          <c:spPr>
            <a:solidFill>
              <a:schemeClr val="bg2"/>
            </a:solidFill>
          </c:spPr>
          <c:invertIfNegative val="0"/>
          <c:cat>
            <c:strRef>
              <c:f>Sheet1!$A$2:$A$37</c:f>
              <c:strCache>
                <c:ptCount val="36"/>
                <c:pt idx="0">
                  <c:v>May-21</c:v>
                </c:pt>
                <c:pt idx="1">
                  <c:v>Jun-21</c:v>
                </c:pt>
                <c:pt idx="2">
                  <c:v>Jul-21</c:v>
                </c:pt>
                <c:pt idx="3">
                  <c:v>Aug-21</c:v>
                </c:pt>
                <c:pt idx="4">
                  <c:v>Sep-21</c:v>
                </c:pt>
                <c:pt idx="5">
                  <c:v>Oct-21</c:v>
                </c:pt>
                <c:pt idx="6">
                  <c:v>Nov-21</c:v>
                </c:pt>
                <c:pt idx="7">
                  <c:v>Dec-21</c:v>
                </c:pt>
                <c:pt idx="8">
                  <c:v>Jan-22</c:v>
                </c:pt>
                <c:pt idx="9">
                  <c:v>Feb-22</c:v>
                </c:pt>
                <c:pt idx="10">
                  <c:v>Mar-22</c:v>
                </c:pt>
                <c:pt idx="11">
                  <c:v>Apr-22</c:v>
                </c:pt>
                <c:pt idx="12">
                  <c:v>May-22</c:v>
                </c:pt>
                <c:pt idx="13">
                  <c:v>Jun-22</c:v>
                </c:pt>
                <c:pt idx="14">
                  <c:v>Jul-22</c:v>
                </c:pt>
                <c:pt idx="15">
                  <c:v>Aug-22</c:v>
                </c:pt>
                <c:pt idx="16">
                  <c:v>Sep-22</c:v>
                </c:pt>
                <c:pt idx="17">
                  <c:v>Oct-22</c:v>
                </c:pt>
                <c:pt idx="18">
                  <c:v>Nov-22</c:v>
                </c:pt>
                <c:pt idx="19">
                  <c:v>Dec-22</c:v>
                </c:pt>
                <c:pt idx="20">
                  <c:v>Jan-23</c:v>
                </c:pt>
                <c:pt idx="21">
                  <c:v>Feb-23</c:v>
                </c:pt>
                <c:pt idx="22">
                  <c:v>Mar-23</c:v>
                </c:pt>
                <c:pt idx="23">
                  <c:v>Apr-23</c:v>
                </c:pt>
                <c:pt idx="24">
                  <c:v>May-23</c:v>
                </c:pt>
                <c:pt idx="25">
                  <c:v>Jun-23</c:v>
                </c:pt>
                <c:pt idx="26">
                  <c:v>Jul-23</c:v>
                </c:pt>
                <c:pt idx="27">
                  <c:v>Aug-23</c:v>
                </c:pt>
                <c:pt idx="28">
                  <c:v>Sep-23</c:v>
                </c:pt>
                <c:pt idx="29">
                  <c:v>Oct-23</c:v>
                </c:pt>
                <c:pt idx="30">
                  <c:v>Nov-23</c:v>
                </c:pt>
                <c:pt idx="31">
                  <c:v>Dec-23</c:v>
                </c:pt>
                <c:pt idx="32">
                  <c:v>Jan-24</c:v>
                </c:pt>
                <c:pt idx="33">
                  <c:v>Feb-24</c:v>
                </c:pt>
                <c:pt idx="34">
                  <c:v>Mar-24</c:v>
                </c:pt>
                <c:pt idx="35">
                  <c:v>Apr-24</c:v>
                </c:pt>
              </c:strCache>
            </c:strRef>
          </c:cat>
          <c:val>
            <c:numRef>
              <c:f>Sheet1!$G$2:$G$37</c:f>
              <c:numCache>
                <c:formatCode>0%</c:formatCode>
                <c:ptCount val="36"/>
                <c:pt idx="0">
                  <c:v>0.9636844996456132</c:v>
                </c:pt>
                <c:pt idx="1">
                  <c:v>1.0460366940388319</c:v>
                </c:pt>
                <c:pt idx="2">
                  <c:v>1.206116351645163</c:v>
                </c:pt>
                <c:pt idx="3">
                  <c:v>1.2983131053207304</c:v>
                </c:pt>
                <c:pt idx="4">
                  <c:v>1.1358603251460164</c:v>
                </c:pt>
                <c:pt idx="5">
                  <c:v>0.9702994879909782</c:v>
                </c:pt>
                <c:pt idx="6">
                  <c:v>0.85871354305643566</c:v>
                </c:pt>
                <c:pt idx="7">
                  <c:v>0.8056932104732506</c:v>
                </c:pt>
                <c:pt idx="8">
                  <c:v>0.77400606192522703</c:v>
                </c:pt>
                <c:pt idx="9">
                  <c:v>0.74539979888853203</c:v>
                </c:pt>
                <c:pt idx="10">
                  <c:v>0.86961761722764874</c:v>
                </c:pt>
                <c:pt idx="11">
                  <c:v>0.91340763521759294</c:v>
                </c:pt>
                <c:pt idx="12">
                  <c:v>1.0968873056153734</c:v>
                </c:pt>
                <c:pt idx="13">
                  <c:v>1.121420955790694</c:v>
                </c:pt>
                <c:pt idx="14">
                  <c:v>1.2937617960728616</c:v>
                </c:pt>
                <c:pt idx="15">
                  <c:v>1.3365071579810675</c:v>
                </c:pt>
                <c:pt idx="16">
                  <c:v>1.0661333313576895</c:v>
                </c:pt>
                <c:pt idx="17">
                  <c:v>1.0286682748202165</c:v>
                </c:pt>
                <c:pt idx="18">
                  <c:v>0.917528066601354</c:v>
                </c:pt>
                <c:pt idx="19">
                  <c:v>0.83666199850174361</c:v>
                </c:pt>
                <c:pt idx="20">
                  <c:v>0.78742626362763024</c:v>
                </c:pt>
                <c:pt idx="21">
                  <c:v>0.72135732236310157</c:v>
                </c:pt>
                <c:pt idx="22">
                  <c:v>0.81876857082936849</c:v>
                </c:pt>
                <c:pt idx="23">
                  <c:v>0.90068396403738837</c:v>
                </c:pt>
                <c:pt idx="24">
                  <c:v>1.0445500290499452</c:v>
                </c:pt>
                <c:pt idx="25">
                  <c:v>1.1062416580562486</c:v>
                </c:pt>
                <c:pt idx="26">
                  <c:v>1.2463776939126952</c:v>
                </c:pt>
                <c:pt idx="27">
                  <c:v>1.2903894899928463</c:v>
                </c:pt>
                <c:pt idx="28">
                  <c:v>1.2257337319182346</c:v>
                </c:pt>
                <c:pt idx="29">
                  <c:v>1.0577699208953182</c:v>
                </c:pt>
                <c:pt idx="30">
                  <c:v>0.9524340069307804</c:v>
                </c:pt>
                <c:pt idx="31">
                  <c:v>0.84826734838644213</c:v>
                </c:pt>
                <c:pt idx="32">
                  <c:v>0.89679248713136817</c:v>
                </c:pt>
                <c:pt idx="33">
                  <c:v>1.025789386864326</c:v>
                </c:pt>
                <c:pt idx="34">
                  <c:v>0.94290053485836289</c:v>
                </c:pt>
                <c:pt idx="35">
                  <c:v>1.1345175911459429</c:v>
                </c:pt>
              </c:numCache>
            </c:numRef>
          </c:val>
          <c:extLst>
            <c:ext xmlns:c16="http://schemas.microsoft.com/office/drawing/2014/chart" uri="{C3380CC4-5D6E-409C-BE32-E72D297353CC}">
              <c16:uniqueId val="{00000003-6A07-40C1-B975-BA44DDF9A40C}"/>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yyyy" sourceLinked="0"/>
        <c:majorTickMark val="none"/>
        <c:minorTickMark val="none"/>
        <c:tickLblPos val="none"/>
        <c:spPr>
          <a:ln>
            <a:noFill/>
          </a:ln>
        </c:spPr>
        <c:txPr>
          <a:bodyPr/>
          <a:lstStyle/>
          <a:p>
            <a:pPr algn="ctr">
              <a:defRPr lang="en-US" sz="7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nextTo"/>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5610793002395E-2"/>
          <c:y val="8.2240519891922104E-2"/>
          <c:w val="0.96552354726914169"/>
          <c:h val="0.56786191020486465"/>
        </c:manualLayout>
      </c:layout>
      <c:barChart>
        <c:barDir val="col"/>
        <c:grouping val="clustered"/>
        <c:varyColors val="0"/>
        <c:ser>
          <c:idx val="3"/>
          <c:order val="0"/>
          <c:tx>
            <c:strRef>
              <c:f>Sheet1!$E$1</c:f>
              <c:strCache>
                <c:ptCount val="1"/>
                <c:pt idx="0">
                  <c:v>Rgb</c:v>
                </c:pt>
              </c:strCache>
            </c:strRef>
          </c:tx>
          <c:spPr>
            <a:solidFill>
              <a:schemeClr val="bg2"/>
            </a:solidFill>
          </c:spPr>
          <c:invertIfNegative val="0"/>
          <c:cat>
            <c:numRef>
              <c:f>Sheet1!$A$2:$A$37</c:f>
              <c:numCache>
                <c:formatCode>mmm\-yy</c:formatCode>
                <c:ptCount val="36"/>
                <c:pt idx="0">
                  <c:v>44317</c:v>
                </c:pt>
                <c:pt idx="1">
                  <c:v>44348</c:v>
                </c:pt>
                <c:pt idx="2">
                  <c:v>44378</c:v>
                </c:pt>
                <c:pt idx="3">
                  <c:v>44409</c:v>
                </c:pt>
                <c:pt idx="4">
                  <c:v>44440</c:v>
                </c:pt>
                <c:pt idx="5">
                  <c:v>44470</c:v>
                </c:pt>
                <c:pt idx="6">
                  <c:v>44501</c:v>
                </c:pt>
                <c:pt idx="7">
                  <c:v>44531</c:v>
                </c:pt>
                <c:pt idx="8">
                  <c:v>44562</c:v>
                </c:pt>
                <c:pt idx="9">
                  <c:v>44593</c:v>
                </c:pt>
                <c:pt idx="10">
                  <c:v>44621</c:v>
                </c:pt>
                <c:pt idx="11">
                  <c:v>44652</c:v>
                </c:pt>
                <c:pt idx="12">
                  <c:v>44682</c:v>
                </c:pt>
                <c:pt idx="13">
                  <c:v>44713</c:v>
                </c:pt>
                <c:pt idx="14">
                  <c:v>44743</c:v>
                </c:pt>
                <c:pt idx="15">
                  <c:v>44774</c:v>
                </c:pt>
                <c:pt idx="16">
                  <c:v>44805</c:v>
                </c:pt>
                <c:pt idx="17">
                  <c:v>44835</c:v>
                </c:pt>
                <c:pt idx="18">
                  <c:v>44866</c:v>
                </c:pt>
                <c:pt idx="19">
                  <c:v>44896</c:v>
                </c:pt>
                <c:pt idx="20">
                  <c:v>44927</c:v>
                </c:pt>
                <c:pt idx="21">
                  <c:v>44958</c:v>
                </c:pt>
                <c:pt idx="22">
                  <c:v>44986</c:v>
                </c:pt>
                <c:pt idx="23">
                  <c:v>45017</c:v>
                </c:pt>
                <c:pt idx="24">
                  <c:v>45047</c:v>
                </c:pt>
                <c:pt idx="25">
                  <c:v>45078</c:v>
                </c:pt>
                <c:pt idx="26">
                  <c:v>45108</c:v>
                </c:pt>
                <c:pt idx="27">
                  <c:v>45139</c:v>
                </c:pt>
                <c:pt idx="28">
                  <c:v>45170</c:v>
                </c:pt>
                <c:pt idx="29">
                  <c:v>45200</c:v>
                </c:pt>
                <c:pt idx="30">
                  <c:v>45231</c:v>
                </c:pt>
                <c:pt idx="31">
                  <c:v>45261</c:v>
                </c:pt>
                <c:pt idx="32">
                  <c:v>45292</c:v>
                </c:pt>
                <c:pt idx="33">
                  <c:v>45323</c:v>
                </c:pt>
                <c:pt idx="34">
                  <c:v>45352</c:v>
                </c:pt>
                <c:pt idx="35">
                  <c:v>45383</c:v>
                </c:pt>
              </c:numCache>
            </c:numRef>
          </c:cat>
          <c:val>
            <c:numRef>
              <c:f>Sheet1!$E$2:$E$37</c:f>
              <c:numCache>
                <c:formatCode>0%</c:formatCode>
                <c:ptCount val="36"/>
                <c:pt idx="0">
                  <c:v>0.87107203749471396</c:v>
                </c:pt>
                <c:pt idx="1">
                  <c:v>1.0344363806118404</c:v>
                </c:pt>
                <c:pt idx="2">
                  <c:v>1.2601633524016127</c:v>
                </c:pt>
                <c:pt idx="3">
                  <c:v>1.3627976986037396</c:v>
                </c:pt>
                <c:pt idx="4">
                  <c:v>1.2202875158715509</c:v>
                </c:pt>
                <c:pt idx="5">
                  <c:v>1.0713205348358339</c:v>
                </c:pt>
                <c:pt idx="6">
                  <c:v>0.88686239619905938</c:v>
                </c:pt>
                <c:pt idx="7">
                  <c:v>0.82221746425573949</c:v>
                </c:pt>
                <c:pt idx="8">
                  <c:v>0.80198503922554676</c:v>
                </c:pt>
                <c:pt idx="9">
                  <c:v>0.72425246070241345</c:v>
                </c:pt>
                <c:pt idx="10">
                  <c:v>0.83353852711319731</c:v>
                </c:pt>
                <c:pt idx="11">
                  <c:v>0.90504107573383308</c:v>
                </c:pt>
                <c:pt idx="12">
                  <c:v>1.0648596785756976</c:v>
                </c:pt>
                <c:pt idx="13">
                  <c:v>1.1429182674521738</c:v>
                </c:pt>
                <c:pt idx="14">
                  <c:v>1.3243488698973651</c:v>
                </c:pt>
                <c:pt idx="15">
                  <c:v>1.3750152791224761</c:v>
                </c:pt>
                <c:pt idx="16">
                  <c:v>1.156841109697724</c:v>
                </c:pt>
                <c:pt idx="17">
                  <c:v>1.0006453139281486</c:v>
                </c:pt>
                <c:pt idx="18">
                  <c:v>0.86514468978864889</c:v>
                </c:pt>
                <c:pt idx="19">
                  <c:v>0.80540968876277463</c:v>
                </c:pt>
                <c:pt idx="20">
                  <c:v>0.82336031811926291</c:v>
                </c:pt>
                <c:pt idx="21">
                  <c:v>0.72409875054013229</c:v>
                </c:pt>
                <c:pt idx="22">
                  <c:v>0.83523840577987774</c:v>
                </c:pt>
                <c:pt idx="23">
                  <c:v>0.89331924566836185</c:v>
                </c:pt>
                <c:pt idx="24">
                  <c:v>0.99990218460873759</c:v>
                </c:pt>
                <c:pt idx="25">
                  <c:v>1.0453101340803421</c:v>
                </c:pt>
                <c:pt idx="26">
                  <c:v>1.2514262680387314</c:v>
                </c:pt>
                <c:pt idx="27">
                  <c:v>1.3287208756121829</c:v>
                </c:pt>
                <c:pt idx="28">
                  <c:v>1.2365881053427494</c:v>
                </c:pt>
                <c:pt idx="29">
                  <c:v>1.0600662393602704</c:v>
                </c:pt>
                <c:pt idx="30">
                  <c:v>0.90491416409554304</c:v>
                </c:pt>
                <c:pt idx="31">
                  <c:v>0.89705530875380812</c:v>
                </c:pt>
                <c:pt idx="32">
                  <c:v>1.0222725248009743</c:v>
                </c:pt>
                <c:pt idx="33">
                  <c:v>0.95909209041551757</c:v>
                </c:pt>
                <c:pt idx="34">
                  <c:v>0.97869681632891614</c:v>
                </c:pt>
                <c:pt idx="35">
                  <c:v>1.0399385684545921</c:v>
                </c:pt>
              </c:numCache>
            </c:numRef>
          </c:val>
          <c:extLst>
            <c:ext xmlns:c16="http://schemas.microsoft.com/office/drawing/2014/chart" uri="{C3380CC4-5D6E-409C-BE32-E72D297353CC}">
              <c16:uniqueId val="{00000000-8273-4A1B-BA71-08718F5870C4}"/>
            </c:ext>
          </c:extLst>
        </c:ser>
        <c:dLbls>
          <c:showLegendKey val="0"/>
          <c:showVal val="0"/>
          <c:showCatName val="0"/>
          <c:showSerName val="0"/>
          <c:showPercent val="0"/>
          <c:showBubbleSize val="0"/>
        </c:dLbls>
        <c:gapWidth val="10"/>
        <c:axId val="1203215088"/>
        <c:axId val="1203216752"/>
        <c:extLst/>
      </c:barChart>
      <c:catAx>
        <c:axId val="1203215088"/>
        <c:scaling>
          <c:orientation val="minMax"/>
        </c:scaling>
        <c:delete val="0"/>
        <c:axPos val="b"/>
        <c:numFmt formatCode="mmm\ yy;@" sourceLinked="0"/>
        <c:majorTickMark val="out"/>
        <c:minorTickMark val="none"/>
        <c:tickLblPos val="low"/>
        <c:spPr>
          <a:ln>
            <a:noFill/>
          </a:ln>
        </c:spPr>
        <c:txPr>
          <a:bodyPr rot="-5400000" vert="horz"/>
          <a:lstStyle/>
          <a:p>
            <a:pPr algn="ctr">
              <a:defRPr lang="en-US" sz="400" b="0" i="0" u="none" strike="noStrike" kern="1200" baseline="0">
                <a:solidFill>
                  <a:schemeClr val="tx2"/>
                </a:solidFill>
                <a:latin typeface="Nexa Book" panose="00000400000000000000" pitchFamily="2" charset="0"/>
                <a:ea typeface="+mn-ea"/>
                <a:cs typeface="+mn-cs"/>
              </a:defRPr>
            </a:pPr>
            <a:endParaRPr lang="en-US"/>
          </a:p>
        </c:txPr>
        <c:crossAx val="1203216752"/>
        <c:crossesAt val="1"/>
        <c:auto val="0"/>
        <c:lblAlgn val="ctr"/>
        <c:lblOffset val="100"/>
        <c:noMultiLvlLbl val="0"/>
      </c:catAx>
      <c:valAx>
        <c:axId val="1203216752"/>
        <c:scaling>
          <c:orientation val="minMax"/>
        </c:scaling>
        <c:delete val="0"/>
        <c:axPos val="l"/>
        <c:numFmt formatCode="0%" sourceLinked="1"/>
        <c:majorTickMark val="none"/>
        <c:minorTickMark val="none"/>
        <c:tickLblPos val="low"/>
        <c:spPr>
          <a:ln>
            <a:noFill/>
          </a:ln>
        </c:spPr>
        <c:txPr>
          <a:bodyPr/>
          <a:lstStyle/>
          <a:p>
            <a:pPr>
              <a:defRPr sz="800">
                <a:solidFill>
                  <a:schemeClr val="tx1"/>
                </a:solidFill>
              </a:defRPr>
            </a:pPr>
            <a:endParaRPr lang="en-US"/>
          </a:p>
        </c:txPr>
        <c:crossAx val="1203215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8830866852403085"/>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0C6F5DD5-5829-4515-A643-911F5004B337}"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C738-4A3D-98BB-3D0CBF671497}"/>
                </c:ext>
              </c:extLst>
            </c:dLbl>
            <c:dLbl>
              <c:idx val="1"/>
              <c:tx>
                <c:rich>
                  <a:bodyPr/>
                  <a:lstStyle/>
                  <a:p>
                    <a:fld id="{0B7E2E92-66C7-4CE4-9CA7-E22AAC9951D5}" type="CELLRANGE">
                      <a:rPr lang="en-CH"/>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C738-4A3D-98BB-3D0CBF671497}"/>
                </c:ext>
              </c:extLst>
            </c:dLbl>
            <c:dLbl>
              <c:idx val="2"/>
              <c:tx>
                <c:rich>
                  <a:bodyPr/>
                  <a:lstStyle/>
                  <a:p>
                    <a:fld id="{FB8B64DD-E12A-4654-A5EE-AF13A897FF28}"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C738-4A3D-98BB-3D0CBF671497}"/>
                </c:ext>
              </c:extLst>
            </c:dLbl>
            <c:dLbl>
              <c:idx val="3"/>
              <c:tx>
                <c:rich>
                  <a:bodyPr/>
                  <a:lstStyle/>
                  <a:p>
                    <a:fld id="{BB6E9C8C-64FF-468E-B0C8-698BED99BD6A}"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C738-4A3D-98BB-3D0CBF671497}"/>
                </c:ext>
              </c:extLst>
            </c:dLbl>
            <c:dLbl>
              <c:idx val="4"/>
              <c:tx>
                <c:rich>
                  <a:bodyPr/>
                  <a:lstStyle/>
                  <a:p>
                    <a:fld id="{43162ACD-E48A-4AB7-A7FF-13C8636AB906}"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C738-4A3D-98BB-3D0CBF671497}"/>
                </c:ext>
              </c:extLst>
            </c:dLbl>
            <c:dLbl>
              <c:idx val="5"/>
              <c:tx>
                <c:rich>
                  <a:bodyPr/>
                  <a:lstStyle/>
                  <a:p>
                    <a:fld id="{F5F65747-0FE8-44D7-BED4-0961B8A18962}"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C738-4A3D-98BB-3D0CBF671497}"/>
                </c:ext>
              </c:extLst>
            </c:dLbl>
            <c:dLbl>
              <c:idx val="6"/>
              <c:tx>
                <c:rich>
                  <a:bodyPr/>
                  <a:lstStyle/>
                  <a:p>
                    <a:fld id="{C42795C0-004E-45CE-B27C-C65FD9B3098D}"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C738-4A3D-98BB-3D0CBF671497}"/>
                </c:ext>
              </c:extLst>
            </c:dLbl>
            <c:dLbl>
              <c:idx val="7"/>
              <c:tx>
                <c:rich>
                  <a:bodyPr/>
                  <a:lstStyle/>
                  <a:p>
                    <a:fld id="{CF828542-2588-4FF9-BC99-1C6C1FB46143}"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C738-4A3D-98BB-3D0CBF671497}"/>
                </c:ext>
              </c:extLst>
            </c:dLbl>
            <c:dLbl>
              <c:idx val="8"/>
              <c:tx>
                <c:rich>
                  <a:bodyPr/>
                  <a:lstStyle/>
                  <a:p>
                    <a:fld id="{E2634684-EE1D-415C-A47D-EF34A290DF68}"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C738-4A3D-98BB-3D0CBF671497}"/>
                </c:ext>
              </c:extLst>
            </c:dLbl>
            <c:dLbl>
              <c:idx val="9"/>
              <c:tx>
                <c:rich>
                  <a:bodyPr/>
                  <a:lstStyle/>
                  <a:p>
                    <a:fld id="{D2483508-9754-4D1B-856C-1D10C98B70E6}"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C738-4A3D-98BB-3D0CBF671497}"/>
                </c:ext>
              </c:extLst>
            </c:dLbl>
            <c:dLbl>
              <c:idx val="1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C738-4A3D-98BB-3D0CBF671497}"/>
                </c:ext>
              </c:extLst>
            </c:dLbl>
            <c:dLbl>
              <c:idx val="1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C738-4A3D-98BB-3D0CBF671497}"/>
                </c:ext>
              </c:extLst>
            </c:dLbl>
            <c:dLbl>
              <c:idx val="1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C738-4A3D-98BB-3D0CBF671497}"/>
                </c:ext>
              </c:extLst>
            </c:dLbl>
            <c:dLbl>
              <c:idx val="13"/>
              <c:tx>
                <c:rich>
                  <a:bodyPr/>
                  <a:lstStyle/>
                  <a:p>
                    <a:fld id="{413E951C-FBF4-4645-AF2B-DD13FF7CD85C}"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C738-4A3D-98BB-3D0CBF671497}"/>
                </c:ext>
              </c:extLst>
            </c:dLbl>
            <c:dLbl>
              <c:idx val="14"/>
              <c:tx>
                <c:rich>
                  <a:bodyPr/>
                  <a:lstStyle/>
                  <a:p>
                    <a:fld id="{5E327674-038B-4BCB-871E-4E7EB6B23E63}"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C738-4A3D-98BB-3D0CBF671497}"/>
                </c:ext>
              </c:extLst>
            </c:dLbl>
            <c:dLbl>
              <c:idx val="15"/>
              <c:tx>
                <c:rich>
                  <a:bodyPr/>
                  <a:lstStyle/>
                  <a:p>
                    <a:fld id="{DA0ED82A-9B97-4A8B-A7B3-A9AD9A87DDD7}"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C738-4A3D-98BB-3D0CBF671497}"/>
                </c:ext>
              </c:extLst>
            </c:dLbl>
            <c:dLbl>
              <c:idx val="16"/>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C738-4A3D-98BB-3D0CBF671497}"/>
                </c:ext>
              </c:extLst>
            </c:dLbl>
            <c:dLbl>
              <c:idx val="1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C738-4A3D-98BB-3D0CBF671497}"/>
                </c:ext>
              </c:extLst>
            </c:dLbl>
            <c:dLbl>
              <c:idx val="1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C738-4A3D-98BB-3D0CBF671497}"/>
                </c:ext>
              </c:extLst>
            </c:dLbl>
            <c:dLbl>
              <c:idx val="19"/>
              <c:tx>
                <c:rich>
                  <a:bodyPr/>
                  <a:lstStyle/>
                  <a:p>
                    <a:fld id="{A664A6A5-EDEB-473A-8208-99D13339A362}"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C738-4A3D-98BB-3D0CBF671497}"/>
                </c:ext>
              </c:extLst>
            </c:dLbl>
            <c:dLbl>
              <c:idx val="20"/>
              <c:tx>
                <c:rich>
                  <a:bodyPr/>
                  <a:lstStyle/>
                  <a:p>
                    <a:fld id="{315BF4A4-A6A5-485B-BC3D-C80EBC4522C2}"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C738-4A3D-98BB-3D0CBF671497}"/>
                </c:ext>
              </c:extLst>
            </c:dLbl>
            <c:dLbl>
              <c:idx val="21"/>
              <c:tx>
                <c:rich>
                  <a:bodyPr/>
                  <a:lstStyle/>
                  <a:p>
                    <a:fld id="{36D7AA01-52DD-4DFC-AD25-599DA1AE885C}"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C738-4A3D-98BB-3D0CBF671497}"/>
                </c:ext>
              </c:extLst>
            </c:dLbl>
            <c:dLbl>
              <c:idx val="2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C738-4A3D-98BB-3D0CBF671497}"/>
                </c:ext>
              </c:extLst>
            </c:dLbl>
            <c:dLbl>
              <c:idx val="23"/>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C738-4A3D-98BB-3D0CBF671497}"/>
                </c:ext>
              </c:extLst>
            </c:dLbl>
            <c:dLbl>
              <c:idx val="2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C738-4A3D-98BB-3D0CBF671497}"/>
                </c:ext>
              </c:extLst>
            </c:dLbl>
            <c:dLbl>
              <c:idx val="25"/>
              <c:tx>
                <c:rich>
                  <a:bodyPr/>
                  <a:lstStyle/>
                  <a:p>
                    <a:fld id="{3B40C753-A6F4-4090-860E-4BE6A6684A40}"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C738-4A3D-98BB-3D0CBF671497}"/>
                </c:ext>
              </c:extLst>
            </c:dLbl>
            <c:dLbl>
              <c:idx val="26"/>
              <c:tx>
                <c:rich>
                  <a:bodyPr/>
                  <a:lstStyle/>
                  <a:p>
                    <a:fld id="{86620569-BD81-49D0-8E41-0E364EF23542}"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C738-4A3D-98BB-3D0CBF671497}"/>
                </c:ext>
              </c:extLst>
            </c:dLbl>
            <c:dLbl>
              <c:idx val="27"/>
              <c:tx>
                <c:rich>
                  <a:bodyPr/>
                  <a:lstStyle/>
                  <a:p>
                    <a:fld id="{4B0A65E4-B04E-4816-9D2E-493C411664A7}"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C738-4A3D-98BB-3D0CBF671497}"/>
                </c:ext>
              </c:extLst>
            </c:dLbl>
            <c:dLbl>
              <c:idx val="28"/>
              <c:tx>
                <c:rich>
                  <a:bodyPr/>
                  <a:lstStyle/>
                  <a:p>
                    <a:fld id="{17D9C5B0-C1CE-433E-A3BD-FC17889034A9}"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C738-4A3D-98BB-3D0CBF671497}"/>
                </c:ext>
              </c:extLst>
            </c:dLbl>
            <c:dLbl>
              <c:idx val="29"/>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C738-4A3D-98BB-3D0CBF671497}"/>
                </c:ext>
              </c:extLst>
            </c:dLbl>
            <c:dLbl>
              <c:idx val="3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C738-4A3D-98BB-3D0CBF671497}"/>
                </c:ext>
              </c:extLst>
            </c:dLbl>
            <c:dLbl>
              <c:idx val="31"/>
              <c:tx>
                <c:rich>
                  <a:bodyPr/>
                  <a:lstStyle/>
                  <a:p>
                    <a:fld id="{6C80370B-810D-4EBB-922A-12A4A7E20E5F}"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C738-4A3D-98BB-3D0CBF671497}"/>
                </c:ext>
              </c:extLst>
            </c:dLbl>
            <c:dLbl>
              <c:idx val="32"/>
              <c:tx>
                <c:rich>
                  <a:bodyPr/>
                  <a:lstStyle/>
                  <a:p>
                    <a:fld id="{B8B40DF2-DA28-445E-9DBA-92B330331B60}"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C738-4A3D-98BB-3D0CBF671497}"/>
                </c:ext>
              </c:extLst>
            </c:dLbl>
            <c:dLbl>
              <c:idx val="33"/>
              <c:tx>
                <c:rich>
                  <a:bodyPr/>
                  <a:lstStyle/>
                  <a:p>
                    <a:fld id="{05426A45-1F8B-40BF-8EB2-1D2CBAD83523}"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C738-4A3D-98BB-3D0CBF671497}"/>
                </c:ext>
              </c:extLst>
            </c:dLbl>
            <c:dLbl>
              <c:idx val="3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C738-4A3D-98BB-3D0CBF671497}"/>
                </c:ext>
              </c:extLst>
            </c:dLbl>
            <c:dLbl>
              <c:idx val="35"/>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C738-4A3D-98BB-3D0CBF671497}"/>
                </c:ext>
              </c:extLst>
            </c:dLbl>
            <c:dLbl>
              <c:idx val="36"/>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C738-4A3D-98BB-3D0CBF671497}"/>
                </c:ext>
              </c:extLst>
            </c:dLbl>
            <c:dLbl>
              <c:idx val="37"/>
              <c:tx>
                <c:rich>
                  <a:bodyPr/>
                  <a:lstStyle/>
                  <a:p>
                    <a:fld id="{38FB645F-E503-4D65-B6FA-9D97534E8164}"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C738-4A3D-98BB-3D0CBF671497}"/>
                </c:ext>
              </c:extLst>
            </c:dLbl>
            <c:dLbl>
              <c:idx val="38"/>
              <c:tx>
                <c:rich>
                  <a:bodyPr/>
                  <a:lstStyle/>
                  <a:p>
                    <a:fld id="{03D15A9D-765C-4F45-BB0E-2E573AE33DC8}"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C738-4A3D-98BB-3D0CBF671497}"/>
                </c:ext>
              </c:extLst>
            </c:dLbl>
            <c:dLbl>
              <c:idx val="39"/>
              <c:tx>
                <c:rich>
                  <a:bodyPr/>
                  <a:lstStyle/>
                  <a:p>
                    <a:fld id="{E396D5DD-B3ED-469B-9155-F4D2B5EDDD8D}"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C738-4A3D-98BB-3D0CBF671497}"/>
                </c:ext>
              </c:extLst>
            </c:dLbl>
            <c:dLbl>
              <c:idx val="4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C738-4A3D-98BB-3D0CBF671497}"/>
                </c:ext>
              </c:extLst>
            </c:dLbl>
            <c:dLbl>
              <c:idx val="4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C738-4A3D-98BB-3D0CBF671497}"/>
                </c:ext>
              </c:extLst>
            </c:dLbl>
            <c:dLbl>
              <c:idx val="4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C738-4A3D-98BB-3D0CBF671497}"/>
                </c:ext>
              </c:extLst>
            </c:dLbl>
            <c:dLbl>
              <c:idx val="43"/>
              <c:tx>
                <c:rich>
                  <a:bodyPr/>
                  <a:lstStyle/>
                  <a:p>
                    <a:fld id="{80CCC9F1-7D6C-4A39-AD37-7DB0F72AEF4B}"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C738-4A3D-98BB-3D0CBF671497}"/>
                </c:ext>
              </c:extLst>
            </c:dLbl>
            <c:dLbl>
              <c:idx val="44"/>
              <c:tx>
                <c:rich>
                  <a:bodyPr/>
                  <a:lstStyle/>
                  <a:p>
                    <a:fld id="{04B1CB0D-E167-4F91-ADEB-2FF9CAAED0C3}"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C738-4A3D-98BB-3D0CBF671497}"/>
                </c:ext>
              </c:extLst>
            </c:dLbl>
            <c:dLbl>
              <c:idx val="45"/>
              <c:tx>
                <c:rich>
                  <a:bodyPr/>
                  <a:lstStyle/>
                  <a:p>
                    <a:fld id="{468D1B66-60B1-47ED-BC26-A127F7DED71E}"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C738-4A3D-98BB-3D0CBF671497}"/>
                </c:ext>
              </c:extLst>
            </c:dLbl>
            <c:dLbl>
              <c:idx val="46"/>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C738-4A3D-98BB-3D0CBF671497}"/>
                </c:ext>
              </c:extLst>
            </c:dLbl>
            <c:dLbl>
              <c:idx val="4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C738-4A3D-98BB-3D0CBF671497}"/>
                </c:ext>
              </c:extLst>
            </c:dLbl>
            <c:dLbl>
              <c:idx val="4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C738-4A3D-98BB-3D0CBF671497}"/>
                </c:ext>
              </c:extLst>
            </c:dLbl>
            <c:dLbl>
              <c:idx val="49"/>
              <c:tx>
                <c:rich>
                  <a:bodyPr/>
                  <a:lstStyle/>
                  <a:p>
                    <a:fld id="{DA403DC7-8433-4480-847A-D8505D653E49}"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C738-4A3D-98BB-3D0CBF671497}"/>
                </c:ext>
              </c:extLst>
            </c:dLbl>
            <c:dLbl>
              <c:idx val="50"/>
              <c:tx>
                <c:rich>
                  <a:bodyPr/>
                  <a:lstStyle/>
                  <a:p>
                    <a:fld id="{51E3F130-A967-4EE8-806E-44F0C638945D}"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C738-4A3D-98BB-3D0CBF671497}"/>
                </c:ext>
              </c:extLst>
            </c:dLbl>
            <c:dLbl>
              <c:idx val="51"/>
              <c:tx>
                <c:rich>
                  <a:bodyPr/>
                  <a:lstStyle/>
                  <a:p>
                    <a:fld id="{8866AA9A-2080-4B28-BBA5-CF9AE45517DA}"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C738-4A3D-98BB-3D0CBF671497}"/>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C738-4A3D-98BB-3D0CBF671497}"/>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C738-4A3D-98BB-3D0CBF671497}"/>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67511865139668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General</c:formatCode>
                <c:ptCount val="52"/>
                <c:pt idx="2" formatCode="0%">
                  <c:v>1</c:v>
                </c:pt>
                <c:pt idx="3" formatCode="0%">
                  <c:v>1</c:v>
                </c:pt>
                <c:pt idx="4" formatCode="0%">
                  <c:v>1</c:v>
                </c:pt>
                <c:pt idx="5" formatCode="0%">
                  <c:v>1</c:v>
                </c:pt>
                <c:pt idx="6" formatCode="0%">
                  <c:v>1</c:v>
                </c:pt>
                <c:pt idx="7" formatCode="0%">
                  <c:v>1</c:v>
                </c:pt>
                <c:pt idx="8" formatCode="0%">
                  <c:v>1</c:v>
                </c:pt>
                <c:pt idx="9" formatCode="0%">
                  <c:v>1</c:v>
                </c:pt>
                <c:pt idx="10" formatCode="0%">
                  <c:v>1</c:v>
                </c:pt>
                <c:pt idx="11" formatCode="0%">
                  <c:v>1</c:v>
                </c:pt>
                <c:pt idx="12" formatCode="0%">
                  <c:v>1</c:v>
                </c:pt>
                <c:pt idx="13" formatCode="0%">
                  <c:v>1</c:v>
                </c:pt>
                <c:pt idx="14" formatCode="0%">
                  <c:v>1</c:v>
                </c:pt>
                <c:pt idx="22" formatCode="0%">
                  <c:v>1</c:v>
                </c:pt>
                <c:pt idx="23" formatCode="0%">
                  <c:v>1</c:v>
                </c:pt>
                <c:pt idx="24" formatCode="0%">
                  <c:v>1</c:v>
                </c:pt>
                <c:pt idx="34" formatCode="0%">
                  <c:v>1</c:v>
                </c:pt>
                <c:pt idx="39" formatCode="0%">
                  <c:v>1</c:v>
                </c:pt>
                <c:pt idx="40" formatCode="0%">
                  <c:v>1</c:v>
                </c:pt>
                <c:pt idx="41" formatCode="0%">
                  <c:v>1</c:v>
                </c:pt>
                <c:pt idx="42" formatCode="0%">
                  <c:v>1</c:v>
                </c:pt>
                <c:pt idx="43" formatCode="0%">
                  <c:v>1</c:v>
                </c:pt>
              </c:numCache>
            </c:numRef>
          </c:val>
          <c:extLst>
            <c:ext xmlns:c16="http://schemas.microsoft.com/office/drawing/2014/chart" uri="{C3380CC4-5D6E-409C-BE32-E72D297353CC}">
              <c16:uniqueId val="{00000000-6B0A-4292-A357-CC7FA9851ABC}"/>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General</c:formatCode>
                <c:ptCount val="52"/>
                <c:pt idx="2" formatCode="0%">
                  <c:v>0.11367872175570121</c:v>
                </c:pt>
                <c:pt idx="3" formatCode="0%">
                  <c:v>0.12132533378739771</c:v>
                </c:pt>
                <c:pt idx="4" formatCode="0%">
                  <c:v>0.2148614964962611</c:v>
                </c:pt>
                <c:pt idx="5" formatCode="0%">
                  <c:v>0.17336822212530892</c:v>
                </c:pt>
                <c:pt idx="6" formatCode="0%">
                  <c:v>0.16371495760272436</c:v>
                </c:pt>
                <c:pt idx="7" formatCode="0%">
                  <c:v>0.359005905511811</c:v>
                </c:pt>
                <c:pt idx="8" formatCode="0%">
                  <c:v>0.35807339627396623</c:v>
                </c:pt>
                <c:pt idx="9" formatCode="0%">
                  <c:v>0.3262485253637436</c:v>
                </c:pt>
                <c:pt idx="10" formatCode="0%">
                  <c:v>0.18571348293560108</c:v>
                </c:pt>
                <c:pt idx="11" formatCode="0%">
                  <c:v>0.14821256608297467</c:v>
                </c:pt>
                <c:pt idx="12" formatCode="0%">
                  <c:v>0.11874984490930296</c:v>
                </c:pt>
                <c:pt idx="13" formatCode="0%">
                  <c:v>0.26535114062005177</c:v>
                </c:pt>
                <c:pt idx="22" formatCode="0%">
                  <c:v>0.40337942434339991</c:v>
                </c:pt>
                <c:pt idx="23" formatCode="0%">
                  <c:v>0.48057218130862606</c:v>
                </c:pt>
                <c:pt idx="24" formatCode="0%">
                  <c:v>8.1719681066375477E-2</c:v>
                </c:pt>
                <c:pt idx="34" formatCode="0%">
                  <c:v>0.14244945048272512</c:v>
                </c:pt>
                <c:pt idx="41" formatCode="0%">
                  <c:v>0.47272657381187294</c:v>
                </c:pt>
                <c:pt idx="42" formatCode="0%">
                  <c:v>0.62001930605459321</c:v>
                </c:pt>
                <c:pt idx="43" formatCode="0%">
                  <c:v>0.40657862283907709</c:v>
                </c:pt>
              </c:numCache>
            </c:numRef>
          </c:val>
          <c:smooth val="0"/>
          <c:extLst>
            <c:ext xmlns:c16="http://schemas.microsoft.com/office/drawing/2014/chart" uri="{C3380CC4-5D6E-409C-BE32-E72D297353CC}">
              <c16:uniqueId val="{00000001-6B0A-4292-A357-CC7FA9851ABC}"/>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1ED046E7-6FEC-4430-9203-C47F9710FA3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B77E-4F29-87DF-0FE64D0B037A}"/>
                </c:ext>
              </c:extLst>
            </c:dLbl>
            <c:dLbl>
              <c:idx val="1"/>
              <c:tx>
                <c:rich>
                  <a:bodyPr/>
                  <a:lstStyle/>
                  <a:p>
                    <a:fld id="{CDEEEA7E-E626-4075-9E9F-34CA280AC837}" type="CELLRANGE">
                      <a:rPr lang="en-CH"/>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B77E-4F29-87DF-0FE64D0B037A}"/>
                </c:ext>
              </c:extLst>
            </c:dLbl>
            <c:dLbl>
              <c:idx val="2"/>
              <c:tx>
                <c:rich>
                  <a:bodyPr/>
                  <a:lstStyle/>
                  <a:p>
                    <a:fld id="{6A04410D-F1AB-47B5-BCD2-149887C6841B}"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B77E-4F29-87DF-0FE64D0B037A}"/>
                </c:ext>
              </c:extLst>
            </c:dLbl>
            <c:dLbl>
              <c:idx val="3"/>
              <c:tx>
                <c:rich>
                  <a:bodyPr/>
                  <a:lstStyle/>
                  <a:p>
                    <a:fld id="{C8BD926B-E038-4723-A16F-7EC533C5B8DE}"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B77E-4F29-87DF-0FE64D0B037A}"/>
                </c:ext>
              </c:extLst>
            </c:dLbl>
            <c:dLbl>
              <c:idx val="4"/>
              <c:tx>
                <c:rich>
                  <a:bodyPr/>
                  <a:lstStyle/>
                  <a:p>
                    <a:fld id="{72FDB2ED-6D98-4E27-908C-A6D26B748E1A}"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B77E-4F29-87DF-0FE64D0B037A}"/>
                </c:ext>
              </c:extLst>
            </c:dLbl>
            <c:dLbl>
              <c:idx val="5"/>
              <c:tx>
                <c:rich>
                  <a:bodyPr/>
                  <a:lstStyle/>
                  <a:p>
                    <a:fld id="{C16FAD5D-4EAF-455A-82D7-3C2368169EE7}"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B77E-4F29-87DF-0FE64D0B037A}"/>
                </c:ext>
              </c:extLst>
            </c:dLbl>
            <c:dLbl>
              <c:idx val="6"/>
              <c:tx>
                <c:rich>
                  <a:bodyPr/>
                  <a:lstStyle/>
                  <a:p>
                    <a:fld id="{E0CE08F3-4021-46C4-AECE-832BF70EAD8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B77E-4F29-87DF-0FE64D0B037A}"/>
                </c:ext>
              </c:extLst>
            </c:dLbl>
            <c:dLbl>
              <c:idx val="7"/>
              <c:tx>
                <c:rich>
                  <a:bodyPr/>
                  <a:lstStyle/>
                  <a:p>
                    <a:fld id="{79B67D90-FF91-4640-9ADB-32748710F68E}"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B77E-4F29-87DF-0FE64D0B037A}"/>
                </c:ext>
              </c:extLst>
            </c:dLbl>
            <c:dLbl>
              <c:idx val="8"/>
              <c:tx>
                <c:rich>
                  <a:bodyPr/>
                  <a:lstStyle/>
                  <a:p>
                    <a:fld id="{DC61513E-92EB-4CD6-BE6A-3D970FA6064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B77E-4F29-87DF-0FE64D0B037A}"/>
                </c:ext>
              </c:extLst>
            </c:dLbl>
            <c:dLbl>
              <c:idx val="9"/>
              <c:tx>
                <c:rich>
                  <a:bodyPr/>
                  <a:lstStyle/>
                  <a:p>
                    <a:fld id="{9C436A8B-4BFA-4A9B-BC50-862E28F5DE0A}"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B77E-4F29-87DF-0FE64D0B037A}"/>
                </c:ext>
              </c:extLst>
            </c:dLbl>
            <c:dLbl>
              <c:idx val="1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B77E-4F29-87DF-0FE64D0B037A}"/>
                </c:ext>
              </c:extLst>
            </c:dLbl>
            <c:dLbl>
              <c:idx val="1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B77E-4F29-87DF-0FE64D0B037A}"/>
                </c:ext>
              </c:extLst>
            </c:dLbl>
            <c:dLbl>
              <c:idx val="1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B77E-4F29-87DF-0FE64D0B037A}"/>
                </c:ext>
              </c:extLst>
            </c:dLbl>
            <c:dLbl>
              <c:idx val="13"/>
              <c:tx>
                <c:rich>
                  <a:bodyPr/>
                  <a:lstStyle/>
                  <a:p>
                    <a:fld id="{094AE4CB-E8B6-492F-9365-EA000AF7FE5A}"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B77E-4F29-87DF-0FE64D0B037A}"/>
                </c:ext>
              </c:extLst>
            </c:dLbl>
            <c:dLbl>
              <c:idx val="14"/>
              <c:tx>
                <c:rich>
                  <a:bodyPr/>
                  <a:lstStyle/>
                  <a:p>
                    <a:fld id="{17B51893-7583-4539-90B9-E0C86BD93539}"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B77E-4F29-87DF-0FE64D0B037A}"/>
                </c:ext>
              </c:extLst>
            </c:dLbl>
            <c:dLbl>
              <c:idx val="15"/>
              <c:tx>
                <c:rich>
                  <a:bodyPr/>
                  <a:lstStyle/>
                  <a:p>
                    <a:fld id="{F0AB34BA-9964-4E2D-B566-52AC439B7C42}"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B77E-4F29-87DF-0FE64D0B037A}"/>
                </c:ext>
              </c:extLst>
            </c:dLbl>
            <c:dLbl>
              <c:idx val="1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B77E-4F29-87DF-0FE64D0B037A}"/>
                </c:ext>
              </c:extLst>
            </c:dLbl>
            <c:dLbl>
              <c:idx val="1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B77E-4F29-87DF-0FE64D0B037A}"/>
                </c:ext>
              </c:extLst>
            </c:dLbl>
            <c:dLbl>
              <c:idx val="1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B77E-4F29-87DF-0FE64D0B037A}"/>
                </c:ext>
              </c:extLst>
            </c:dLbl>
            <c:dLbl>
              <c:idx val="19"/>
              <c:tx>
                <c:rich>
                  <a:bodyPr/>
                  <a:lstStyle/>
                  <a:p>
                    <a:fld id="{5C1EA2C4-13DE-4D61-ACB9-B14C61162A82}"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B77E-4F29-87DF-0FE64D0B037A}"/>
                </c:ext>
              </c:extLst>
            </c:dLbl>
            <c:dLbl>
              <c:idx val="20"/>
              <c:tx>
                <c:rich>
                  <a:bodyPr/>
                  <a:lstStyle/>
                  <a:p>
                    <a:fld id="{7C8ED9E9-1AB7-42F6-9995-C4F043D1EC3C}"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B77E-4F29-87DF-0FE64D0B037A}"/>
                </c:ext>
              </c:extLst>
            </c:dLbl>
            <c:dLbl>
              <c:idx val="21"/>
              <c:tx>
                <c:rich>
                  <a:bodyPr/>
                  <a:lstStyle/>
                  <a:p>
                    <a:fld id="{78F3AF13-0FD2-4AF0-B566-4299FB7ED6BE}"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B77E-4F29-87DF-0FE64D0B037A}"/>
                </c:ext>
              </c:extLst>
            </c:dLbl>
            <c:dLbl>
              <c:idx val="2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B77E-4F29-87DF-0FE64D0B037A}"/>
                </c:ext>
              </c:extLst>
            </c:dLbl>
            <c:dLbl>
              <c:idx val="23"/>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B77E-4F29-87DF-0FE64D0B037A}"/>
                </c:ext>
              </c:extLst>
            </c:dLbl>
            <c:dLbl>
              <c:idx val="2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B77E-4F29-87DF-0FE64D0B037A}"/>
                </c:ext>
              </c:extLst>
            </c:dLbl>
            <c:dLbl>
              <c:idx val="25"/>
              <c:tx>
                <c:rich>
                  <a:bodyPr/>
                  <a:lstStyle/>
                  <a:p>
                    <a:fld id="{74927DAE-D7AF-47A8-9B14-2C4F935DFCA4}"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B77E-4F29-87DF-0FE64D0B037A}"/>
                </c:ext>
              </c:extLst>
            </c:dLbl>
            <c:dLbl>
              <c:idx val="26"/>
              <c:tx>
                <c:rich>
                  <a:bodyPr/>
                  <a:lstStyle/>
                  <a:p>
                    <a:fld id="{BD3E076F-CE25-423A-8C6A-09F7DE078B2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B77E-4F29-87DF-0FE64D0B037A}"/>
                </c:ext>
              </c:extLst>
            </c:dLbl>
            <c:dLbl>
              <c:idx val="27"/>
              <c:tx>
                <c:rich>
                  <a:bodyPr/>
                  <a:lstStyle/>
                  <a:p>
                    <a:fld id="{819DDE62-6389-4849-9798-48DD59FB631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B77E-4F29-87DF-0FE64D0B037A}"/>
                </c:ext>
              </c:extLst>
            </c:dLbl>
            <c:dLbl>
              <c:idx val="28"/>
              <c:tx>
                <c:rich>
                  <a:bodyPr/>
                  <a:lstStyle/>
                  <a:p>
                    <a:fld id="{E269562F-4CEB-4CE6-9EA7-72C44E886089}"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B77E-4F29-87DF-0FE64D0B037A}"/>
                </c:ext>
              </c:extLst>
            </c:dLbl>
            <c:dLbl>
              <c:idx val="29"/>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B77E-4F29-87DF-0FE64D0B037A}"/>
                </c:ext>
              </c:extLst>
            </c:dLbl>
            <c:dLbl>
              <c:idx val="3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B77E-4F29-87DF-0FE64D0B037A}"/>
                </c:ext>
              </c:extLst>
            </c:dLbl>
            <c:dLbl>
              <c:idx val="31"/>
              <c:tx>
                <c:rich>
                  <a:bodyPr/>
                  <a:lstStyle/>
                  <a:p>
                    <a:fld id="{20BB4946-DF55-48F0-957C-50DB546B31CF}"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B77E-4F29-87DF-0FE64D0B037A}"/>
                </c:ext>
              </c:extLst>
            </c:dLbl>
            <c:dLbl>
              <c:idx val="32"/>
              <c:tx>
                <c:rich>
                  <a:bodyPr/>
                  <a:lstStyle/>
                  <a:p>
                    <a:fld id="{06CDAB58-36F5-4D41-83F7-113CDE8338A7}"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B77E-4F29-87DF-0FE64D0B037A}"/>
                </c:ext>
              </c:extLst>
            </c:dLbl>
            <c:dLbl>
              <c:idx val="33"/>
              <c:tx>
                <c:rich>
                  <a:bodyPr/>
                  <a:lstStyle/>
                  <a:p>
                    <a:fld id="{4FEEA3BD-D73C-40FA-B949-86F82F52F58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B77E-4F29-87DF-0FE64D0B037A}"/>
                </c:ext>
              </c:extLst>
            </c:dLbl>
            <c:dLbl>
              <c:idx val="3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B77E-4F29-87DF-0FE64D0B037A}"/>
                </c:ext>
              </c:extLst>
            </c:dLbl>
            <c:dLbl>
              <c:idx val="35"/>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B77E-4F29-87DF-0FE64D0B037A}"/>
                </c:ext>
              </c:extLst>
            </c:dLbl>
            <c:dLbl>
              <c:idx val="3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B77E-4F29-87DF-0FE64D0B037A}"/>
                </c:ext>
              </c:extLst>
            </c:dLbl>
            <c:dLbl>
              <c:idx val="37"/>
              <c:tx>
                <c:rich>
                  <a:bodyPr/>
                  <a:lstStyle/>
                  <a:p>
                    <a:fld id="{B36F015E-F0D9-4D15-AB37-86219B06369E}"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B77E-4F29-87DF-0FE64D0B037A}"/>
                </c:ext>
              </c:extLst>
            </c:dLbl>
            <c:dLbl>
              <c:idx val="38"/>
              <c:tx>
                <c:rich>
                  <a:bodyPr/>
                  <a:lstStyle/>
                  <a:p>
                    <a:fld id="{B659E5A6-07BE-4144-BED2-258D4924832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B77E-4F29-87DF-0FE64D0B037A}"/>
                </c:ext>
              </c:extLst>
            </c:dLbl>
            <c:dLbl>
              <c:idx val="39"/>
              <c:tx>
                <c:rich>
                  <a:bodyPr/>
                  <a:lstStyle/>
                  <a:p>
                    <a:fld id="{490A730D-D000-450F-96DC-7F2A2FF359F4}"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B77E-4F29-87DF-0FE64D0B037A}"/>
                </c:ext>
              </c:extLst>
            </c:dLbl>
            <c:dLbl>
              <c:idx val="4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B77E-4F29-87DF-0FE64D0B037A}"/>
                </c:ext>
              </c:extLst>
            </c:dLbl>
            <c:dLbl>
              <c:idx val="4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B77E-4F29-87DF-0FE64D0B037A}"/>
                </c:ext>
              </c:extLst>
            </c:dLbl>
            <c:dLbl>
              <c:idx val="4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B77E-4F29-87DF-0FE64D0B037A}"/>
                </c:ext>
              </c:extLst>
            </c:dLbl>
            <c:dLbl>
              <c:idx val="43"/>
              <c:tx>
                <c:rich>
                  <a:bodyPr/>
                  <a:lstStyle/>
                  <a:p>
                    <a:fld id="{33B83D4F-019A-4086-AD20-F048E2E70EF6}"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B77E-4F29-87DF-0FE64D0B037A}"/>
                </c:ext>
              </c:extLst>
            </c:dLbl>
            <c:dLbl>
              <c:idx val="44"/>
              <c:tx>
                <c:rich>
                  <a:bodyPr/>
                  <a:lstStyle/>
                  <a:p>
                    <a:fld id="{A2D086E4-4E9E-42E5-BF72-3D4959E020FB}"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B77E-4F29-87DF-0FE64D0B037A}"/>
                </c:ext>
              </c:extLst>
            </c:dLbl>
            <c:dLbl>
              <c:idx val="45"/>
              <c:tx>
                <c:rich>
                  <a:bodyPr/>
                  <a:lstStyle/>
                  <a:p>
                    <a:fld id="{F12FAD88-6B41-49DB-ABF7-7A031CA4535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B77E-4F29-87DF-0FE64D0B037A}"/>
                </c:ext>
              </c:extLst>
            </c:dLbl>
            <c:dLbl>
              <c:idx val="4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B77E-4F29-87DF-0FE64D0B037A}"/>
                </c:ext>
              </c:extLst>
            </c:dLbl>
            <c:dLbl>
              <c:idx val="4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B77E-4F29-87DF-0FE64D0B037A}"/>
                </c:ext>
              </c:extLst>
            </c:dLbl>
            <c:dLbl>
              <c:idx val="4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B77E-4F29-87DF-0FE64D0B037A}"/>
                </c:ext>
              </c:extLst>
            </c:dLbl>
            <c:dLbl>
              <c:idx val="49"/>
              <c:tx>
                <c:rich>
                  <a:bodyPr/>
                  <a:lstStyle/>
                  <a:p>
                    <a:fld id="{8B4320B4-2E05-4C33-9519-FAB1D122D30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B77E-4F29-87DF-0FE64D0B037A}"/>
                </c:ext>
              </c:extLst>
            </c:dLbl>
            <c:dLbl>
              <c:idx val="50"/>
              <c:tx>
                <c:rich>
                  <a:bodyPr/>
                  <a:lstStyle/>
                  <a:p>
                    <a:fld id="{A749DFC8-C847-49E3-BBB6-C7B871DBC536}"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B77E-4F29-87DF-0FE64D0B037A}"/>
                </c:ext>
              </c:extLst>
            </c:dLbl>
            <c:dLbl>
              <c:idx val="51"/>
              <c:tx>
                <c:rich>
                  <a:bodyPr/>
                  <a:lstStyle/>
                  <a:p>
                    <a:fld id="{7CD27686-0F54-4B47-8854-6DCE51C8D28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B77E-4F29-87DF-0FE64D0B037A}"/>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B77E-4F29-87DF-0FE64D0B037A}"/>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B77E-4F29-87DF-0FE64D0B037A}"/>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69110924104786"/>
          <c:y val="8.1839322839240392E-2"/>
          <c:w val="0.81936317715382545"/>
          <c:h val="0.7931890277570729"/>
        </c:manualLayout>
      </c:layout>
      <c:bubbleChart>
        <c:varyColors val="0"/>
        <c:ser>
          <c:idx val="0"/>
          <c:order val="0"/>
          <c:tx>
            <c:strRef>
              <c:f>Sheet1!$B$1</c:f>
              <c:strCache>
                <c:ptCount val="1"/>
                <c:pt idx="0">
                  <c:v>Value Uplift</c:v>
                </c:pt>
              </c:strCache>
            </c:strRef>
          </c:tx>
          <c:spPr>
            <a:solidFill>
              <a:schemeClr val="bg2"/>
            </a:solidFill>
            <a:ln>
              <a:noFill/>
            </a:ln>
            <a:effectLst/>
          </c:spPr>
          <c:invertIfNegative val="0"/>
          <c:dPt>
            <c:idx val="0"/>
            <c:invertIfNegative val="0"/>
            <c:bubble3D val="0"/>
            <c:spPr>
              <a:solidFill>
                <a:schemeClr val="bg2"/>
              </a:solidFill>
              <a:ln>
                <a:noFill/>
              </a:ln>
            </c:spPr>
            <c:extLst>
              <c:ext xmlns:c16="http://schemas.microsoft.com/office/drawing/2014/chart" uri="{C3380CC4-5D6E-409C-BE32-E72D297353CC}">
                <c16:uniqueId val="{00000001-EE4B-4312-8F62-0B51F9A74EE8}"/>
              </c:ext>
            </c:extLst>
          </c:dPt>
          <c:dPt>
            <c:idx val="1"/>
            <c:invertIfNegative val="0"/>
            <c:bubble3D val="0"/>
            <c:extLst>
              <c:ext xmlns:c16="http://schemas.microsoft.com/office/drawing/2014/chart" uri="{C3380CC4-5D6E-409C-BE32-E72D297353CC}">
                <c16:uniqueId val="{00000002-EE4B-4312-8F62-0B51F9A74EE8}"/>
              </c:ext>
            </c:extLst>
          </c:dPt>
          <c:dPt>
            <c:idx val="2"/>
            <c:invertIfNegative val="0"/>
            <c:bubble3D val="0"/>
            <c:spPr>
              <a:solidFill>
                <a:schemeClr val="bg2"/>
              </a:solidFill>
              <a:ln>
                <a:noFill/>
              </a:ln>
            </c:spPr>
            <c:extLst>
              <c:ext xmlns:c16="http://schemas.microsoft.com/office/drawing/2014/chart" uri="{C3380CC4-5D6E-409C-BE32-E72D297353CC}">
                <c16:uniqueId val="{00000004-EE4B-4312-8F62-0B51F9A74EE8}"/>
              </c:ext>
            </c:extLst>
          </c:dPt>
          <c:dLbls>
            <c:dLbl>
              <c:idx val="0"/>
              <c:tx>
                <c:rich>
                  <a:bodyPr/>
                  <a:lstStyle/>
                  <a:p>
                    <a:fld id="{A16A14CE-5E0D-4ACC-972B-D2E6E8DDAA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EE4B-4312-8F62-0B51F9A74EE8}"/>
                </c:ext>
              </c:extLst>
            </c:dLbl>
            <c:dLbl>
              <c:idx val="1"/>
              <c:tx>
                <c:rich>
                  <a:bodyPr/>
                  <a:lstStyle/>
                  <a:p>
                    <a:fld id="{CF569356-29FE-4914-97C6-A89697BE1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EE4B-4312-8F62-0B51F9A74EE8}"/>
                </c:ext>
              </c:extLst>
            </c:dLbl>
            <c:dLbl>
              <c:idx val="2"/>
              <c:tx>
                <c:rich>
                  <a:bodyPr wrap="square" lIns="38100" tIns="19050" rIns="38100" bIns="19050" anchor="ctr">
                    <a:noAutofit/>
                  </a:bodyPr>
                  <a:lstStyle/>
                  <a:p>
                    <a:pPr>
                      <a:defRPr>
                        <a:solidFill>
                          <a:schemeClr val="tx2"/>
                        </a:solidFill>
                      </a:defRPr>
                    </a:pPr>
                    <a:fld id="{2ACB67BA-0767-428C-A44F-BC1663BC8CB5}" type="CELLRANGE">
                      <a:rPr lang="en-US" dirty="0">
                        <a:solidFill>
                          <a:schemeClr val="tx2"/>
                        </a:solidFill>
                      </a:rPr>
                      <a:pPr>
                        <a:defRPr>
                          <a:solidFill>
                            <a:schemeClr val="tx2"/>
                          </a:solidFill>
                        </a:defRPr>
                      </a:pPr>
                      <a:t>[CELLRANGE]</a:t>
                    </a:fld>
                    <a:endParaRPr lang="en-US"/>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layout>
                    <c:manualLayout>
                      <c:w val="3.2037098928008795E-2"/>
                      <c:h val="0.12412726813598804"/>
                    </c:manualLayout>
                  </c15:layout>
                  <c15:dlblFieldTable/>
                  <c15:showDataLabelsRange val="1"/>
                </c:ext>
                <c:ext xmlns:c16="http://schemas.microsoft.com/office/drawing/2014/chart" uri="{C3380CC4-5D6E-409C-BE32-E72D297353CC}">
                  <c16:uniqueId val="{00000004-EE4B-4312-8F62-0B51F9A74EE8}"/>
                </c:ext>
              </c:extLst>
            </c:dLbl>
            <c:dLbl>
              <c:idx val="3"/>
              <c:tx>
                <c:rich>
                  <a:bodyPr/>
                  <a:lstStyle/>
                  <a:p>
                    <a:fld id="{40DFDA03-EA56-4171-A9CE-ABC545284C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3363-48D8-B751-EA6AD3438C92}"/>
                </c:ext>
              </c:extLst>
            </c:dLbl>
            <c:dLbl>
              <c:idx val="4"/>
              <c:tx>
                <c:rich>
                  <a:bodyPr/>
                  <a:lstStyle/>
                  <a:p>
                    <a:fld id="{8D6E9467-495A-463F-8F77-FA7114AD2B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3363-48D8-B751-EA6AD3438C92}"/>
                </c:ext>
              </c:extLst>
            </c:dLbl>
            <c:dLbl>
              <c:idx val="5"/>
              <c:tx>
                <c:rich>
                  <a:bodyPr/>
                  <a:lstStyle/>
                  <a:p>
                    <a:fld id="{C2A0188F-80AD-4178-9BAC-DBE6D7AFC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3363-48D8-B751-EA6AD3438C92}"/>
                </c:ext>
              </c:extLst>
            </c:dLbl>
            <c:dLbl>
              <c:idx val="6"/>
              <c:tx>
                <c:rich>
                  <a:bodyPr/>
                  <a:lstStyle/>
                  <a:p>
                    <a:fld id="{2889B6A4-D981-4339-955A-9D0BC351AC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8-3363-48D8-B751-EA6AD3438C92}"/>
                </c:ext>
              </c:extLst>
            </c:dLbl>
            <c:dLbl>
              <c:idx val="7"/>
              <c:tx>
                <c:rich>
                  <a:bodyPr/>
                  <a:lstStyle/>
                  <a:p>
                    <a:fld id="{09A3F02E-4C3B-41F5-8CAB-DCB3D02FE6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9-3363-48D8-B751-EA6AD3438C92}"/>
                </c:ext>
              </c:extLst>
            </c:dLbl>
            <c:dLbl>
              <c:idx val="8"/>
              <c:tx>
                <c:rich>
                  <a:bodyPr/>
                  <a:lstStyle/>
                  <a:p>
                    <a:fld id="{A14628EE-9B23-41E1-9C3D-118E4FF4B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A-3363-48D8-B751-EA6AD3438C92}"/>
                </c:ext>
              </c:extLst>
            </c:dLbl>
            <c:dLbl>
              <c:idx val="9"/>
              <c:tx>
                <c:rich>
                  <a:bodyPr/>
                  <a:lstStyle/>
                  <a:p>
                    <a:fld id="{C544666D-979A-4968-88E7-0C113903BA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B-3363-48D8-B751-EA6AD3438C92}"/>
                </c:ext>
              </c:extLst>
            </c:dLbl>
            <c:dLbl>
              <c:idx val="10"/>
              <c:tx>
                <c:rich>
                  <a:bodyPr/>
                  <a:lstStyle/>
                  <a:p>
                    <a:fld id="{F376DA3B-51FC-433D-A33E-C781E09AD9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C-3363-48D8-B751-EA6AD3438C92}"/>
                </c:ext>
              </c:extLst>
            </c:dLbl>
            <c:dLbl>
              <c:idx val="11"/>
              <c:tx>
                <c:rich>
                  <a:bodyPr/>
                  <a:lstStyle/>
                  <a:p>
                    <a:fld id="{F704E24A-0160-4624-AA6E-00A058E5FF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D-3363-48D8-B751-EA6AD3438C92}"/>
                </c:ext>
              </c:extLst>
            </c:dLbl>
            <c:dLbl>
              <c:idx val="12"/>
              <c:tx>
                <c:rich>
                  <a:bodyPr/>
                  <a:lstStyle/>
                  <a:p>
                    <a:fld id="{957DEF61-BAC0-4A8D-AAAA-BCDF16A04A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E-3363-48D8-B751-EA6AD3438C92}"/>
                </c:ext>
              </c:extLst>
            </c:dLbl>
            <c:dLbl>
              <c:idx val="13"/>
              <c:tx>
                <c:rich>
                  <a:bodyPr/>
                  <a:lstStyle/>
                  <a:p>
                    <a:fld id="{F388A443-145A-40E3-AB9B-F87BCF62C3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F-3363-48D8-B751-EA6AD3438C92}"/>
                </c:ext>
              </c:extLst>
            </c:dLbl>
            <c:dLbl>
              <c:idx val="14"/>
              <c:tx>
                <c:rich>
                  <a:bodyPr/>
                  <a:lstStyle/>
                  <a:p>
                    <a:fld id="{D7D4615F-C9C0-41D9-8FE8-2B1EFBD17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0-3363-48D8-B751-EA6AD3438C92}"/>
                </c:ext>
              </c:extLst>
            </c:dLbl>
            <c:dLbl>
              <c:idx val="15"/>
              <c:tx>
                <c:rich>
                  <a:bodyPr/>
                  <a:lstStyle/>
                  <a:p>
                    <a:fld id="{9BFDDB02-BBA2-456B-9AA3-D8DC12CAA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1-3363-48D8-B751-EA6AD3438C92}"/>
                </c:ext>
              </c:extLst>
            </c:dLbl>
            <c:dLbl>
              <c:idx val="16"/>
              <c:tx>
                <c:rich>
                  <a:bodyPr/>
                  <a:lstStyle/>
                  <a:p>
                    <a:fld id="{2B358CA6-3FDF-4AAA-89A3-F7E93E7BC0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2-3363-48D8-B751-EA6AD3438C92}"/>
                </c:ext>
              </c:extLst>
            </c:dLbl>
            <c:dLbl>
              <c:idx val="17"/>
              <c:tx>
                <c:rich>
                  <a:bodyPr/>
                  <a:lstStyle/>
                  <a:p>
                    <a:fld id="{EED1A28D-6621-4180-AE9A-83E2FAD00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3-3363-48D8-B751-EA6AD3438C92}"/>
                </c:ext>
              </c:extLst>
            </c:dLbl>
            <c:dLbl>
              <c:idx val="18"/>
              <c:tx>
                <c:rich>
                  <a:bodyPr/>
                  <a:lstStyle/>
                  <a:p>
                    <a:fld id="{66B08D0F-5CC3-4B8D-A0E9-45BD3960DF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4-3363-48D8-B751-EA6AD3438C92}"/>
                </c:ext>
              </c:extLst>
            </c:dLbl>
            <c:dLbl>
              <c:idx val="19"/>
              <c:tx>
                <c:rich>
                  <a:bodyPr/>
                  <a:lstStyle/>
                  <a:p>
                    <a:fld id="{5C4161BC-FF01-4EB2-8682-1D7DE4A548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5-3363-48D8-B751-EA6AD3438C92}"/>
                </c:ext>
              </c:extLst>
            </c:dLbl>
            <c:dLbl>
              <c:idx val="20"/>
              <c:tx>
                <c:rich>
                  <a:bodyPr/>
                  <a:lstStyle/>
                  <a:p>
                    <a:fld id="{1E5174F3-6A28-4853-90C9-844AFBE650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6-3363-48D8-B751-EA6AD3438C92}"/>
                </c:ext>
              </c:extLst>
            </c:dLbl>
            <c:dLbl>
              <c:idx val="21"/>
              <c:tx>
                <c:rich>
                  <a:bodyPr/>
                  <a:lstStyle/>
                  <a:p>
                    <a:fld id="{22020F16-438E-4AF4-B03E-A538446ACD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7-3363-48D8-B751-EA6AD3438C92}"/>
                </c:ext>
              </c:extLst>
            </c:dLbl>
            <c:dLbl>
              <c:idx val="22"/>
              <c:tx>
                <c:rich>
                  <a:bodyPr/>
                  <a:lstStyle/>
                  <a:p>
                    <a:fld id="{DED423E3-9397-4297-9B72-34301D1914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8-3363-48D8-B751-EA6AD3438C92}"/>
                </c:ext>
              </c:extLst>
            </c:dLbl>
            <c:dLbl>
              <c:idx val="23"/>
              <c:tx>
                <c:rich>
                  <a:bodyPr/>
                  <a:lstStyle/>
                  <a:p>
                    <a:fld id="{83C9F4A0-6912-484C-824B-CEBF3D8DA1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9-3363-48D8-B751-EA6AD3438C92}"/>
                </c:ext>
              </c:extLst>
            </c:dLbl>
            <c:dLbl>
              <c:idx val="24"/>
              <c:tx>
                <c:rich>
                  <a:bodyPr/>
                  <a:lstStyle/>
                  <a:p>
                    <a:fld id="{593E51CF-EDAB-4B63-B1B0-1BF945ACC5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A-3363-48D8-B751-EA6AD3438C92}"/>
                </c:ext>
              </c:extLst>
            </c:dLbl>
            <c:dLbl>
              <c:idx val="25"/>
              <c:tx>
                <c:rich>
                  <a:bodyPr/>
                  <a:lstStyle/>
                  <a:p>
                    <a:fld id="{50574019-13E4-4251-AC0C-021E2855A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B-3363-48D8-B751-EA6AD3438C92}"/>
                </c:ext>
              </c:extLst>
            </c:dLbl>
            <c:dLbl>
              <c:idx val="26"/>
              <c:tx>
                <c:rich>
                  <a:bodyPr/>
                  <a:lstStyle/>
                  <a:p>
                    <a:fld id="{D35AA68B-F1F5-4180-A8BA-21ADA4F27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C-3363-48D8-B751-EA6AD3438C92}"/>
                </c:ext>
              </c:extLst>
            </c:dLbl>
            <c:dLbl>
              <c:idx val="27"/>
              <c:tx>
                <c:rich>
                  <a:bodyPr/>
                  <a:lstStyle/>
                  <a:p>
                    <a:fld id="{792043B1-2EE2-447B-AF5C-4AF8E80BBF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D-3363-48D8-B751-EA6AD3438C92}"/>
                </c:ext>
              </c:extLst>
            </c:dLbl>
            <c:dLbl>
              <c:idx val="28"/>
              <c:tx>
                <c:rich>
                  <a:bodyPr/>
                  <a:lstStyle/>
                  <a:p>
                    <a:fld id="{55A86DDE-D4B2-4D56-90AC-D33F499D73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E-3363-48D8-B751-EA6AD3438C92}"/>
                </c:ext>
              </c:extLst>
            </c:dLbl>
            <c:dLbl>
              <c:idx val="29"/>
              <c:tx>
                <c:rich>
                  <a:bodyPr/>
                  <a:lstStyle/>
                  <a:p>
                    <a:fld id="{9F97B1DB-383C-41C3-8D52-D6A46E0443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1F-3363-48D8-B751-EA6AD3438C92}"/>
                </c:ext>
              </c:extLst>
            </c:dLbl>
            <c:dLbl>
              <c:idx val="30"/>
              <c:tx>
                <c:rich>
                  <a:bodyPr/>
                  <a:lstStyle/>
                  <a:p>
                    <a:fld id="{EC46C9C3-838E-4089-B170-3A9241920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0-3363-48D8-B751-EA6AD3438C92}"/>
                </c:ext>
              </c:extLst>
            </c:dLbl>
            <c:dLbl>
              <c:idx val="31"/>
              <c:tx>
                <c:rich>
                  <a:bodyPr/>
                  <a:lstStyle/>
                  <a:p>
                    <a:fld id="{CE14FCC0-F8C5-4335-B25B-D86FCAEC09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1-3363-48D8-B751-EA6AD3438C92}"/>
                </c:ext>
              </c:extLst>
            </c:dLbl>
            <c:dLbl>
              <c:idx val="32"/>
              <c:tx>
                <c:rich>
                  <a:bodyPr/>
                  <a:lstStyle/>
                  <a:p>
                    <a:fld id="{725A69DC-65D4-4D22-9439-2E51E24488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2-3363-48D8-B751-EA6AD3438C92}"/>
                </c:ext>
              </c:extLst>
            </c:dLbl>
            <c:dLbl>
              <c:idx val="33"/>
              <c:tx>
                <c:rich>
                  <a:bodyPr/>
                  <a:lstStyle/>
                  <a:p>
                    <a:fld id="{4F2EF9AF-C243-49DE-8F3E-1367A96B1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3-3363-48D8-B751-EA6AD3438C92}"/>
                </c:ext>
              </c:extLst>
            </c:dLbl>
            <c:dLbl>
              <c:idx val="34"/>
              <c:tx>
                <c:rich>
                  <a:bodyPr/>
                  <a:lstStyle/>
                  <a:p>
                    <a:fld id="{65153B25-E75C-4E58-AADF-E724ECC55F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4-3363-48D8-B751-EA6AD3438C92}"/>
                </c:ext>
              </c:extLst>
            </c:dLbl>
            <c:dLbl>
              <c:idx val="35"/>
              <c:tx>
                <c:rich>
                  <a:bodyPr/>
                  <a:lstStyle/>
                  <a:p>
                    <a:fld id="{FDEF0664-F3E8-4FBF-BDDE-FA6499734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5-3363-48D8-B751-EA6AD3438C92}"/>
                </c:ext>
              </c:extLst>
            </c:dLbl>
            <c:dLbl>
              <c:idx val="36"/>
              <c:tx>
                <c:rich>
                  <a:bodyPr/>
                  <a:lstStyle/>
                  <a:p>
                    <a:fld id="{7E6EED2F-880D-406D-A95A-CF88ABFC9B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3363-48D8-B751-EA6AD3438C92}"/>
                </c:ext>
              </c:extLst>
            </c:dLbl>
            <c:dLbl>
              <c:idx val="37"/>
              <c:tx>
                <c:rich>
                  <a:bodyPr/>
                  <a:lstStyle/>
                  <a:p>
                    <a:fld id="{331F8796-E312-4F24-9AFD-4EE63F5154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7-3363-48D8-B751-EA6AD3438C92}"/>
                </c:ext>
              </c:extLst>
            </c:dLbl>
            <c:dLbl>
              <c:idx val="38"/>
              <c:tx>
                <c:rich>
                  <a:bodyPr/>
                  <a:lstStyle/>
                  <a:p>
                    <a:fld id="{7B80670A-B997-429C-BAD0-F1B43033E1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8-3363-48D8-B751-EA6AD3438C92}"/>
                </c:ext>
              </c:extLst>
            </c:dLbl>
            <c:dLbl>
              <c:idx val="39"/>
              <c:tx>
                <c:rich>
                  <a:bodyPr/>
                  <a:lstStyle/>
                  <a:p>
                    <a:fld id="{C9EDE71E-964A-4BF6-9BFA-8DFBDC60AB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9-3363-48D8-B751-EA6AD3438C92}"/>
                </c:ext>
              </c:extLst>
            </c:dLbl>
            <c:dLbl>
              <c:idx val="40"/>
              <c:tx>
                <c:rich>
                  <a:bodyPr/>
                  <a:lstStyle/>
                  <a:p>
                    <a:fld id="{54E4143B-B794-4353-BFD7-B0DA0AFC9C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A-3363-48D8-B751-EA6AD3438C92}"/>
                </c:ext>
              </c:extLst>
            </c:dLbl>
            <c:dLbl>
              <c:idx val="41"/>
              <c:tx>
                <c:rich>
                  <a:bodyPr/>
                  <a:lstStyle/>
                  <a:p>
                    <a:fld id="{AF91FF72-B7DF-4A9D-B1A8-1CDEA0ABA0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B-3363-48D8-B751-EA6AD3438C92}"/>
                </c:ext>
              </c:extLst>
            </c:dLbl>
            <c:dLbl>
              <c:idx val="42"/>
              <c:tx>
                <c:rich>
                  <a:bodyPr/>
                  <a:lstStyle/>
                  <a:p>
                    <a:fld id="{1B4A2EA8-AAC0-4B53-B3FE-5F9D26407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C-3363-48D8-B751-EA6AD3438C92}"/>
                </c:ext>
              </c:extLst>
            </c:dLbl>
            <c:dLbl>
              <c:idx val="43"/>
              <c:tx>
                <c:rich>
                  <a:bodyPr/>
                  <a:lstStyle/>
                  <a:p>
                    <a:fld id="{AC6F2D2B-8141-4A25-9F70-66078C17C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3363-48D8-B751-EA6AD3438C92}"/>
                </c:ext>
              </c:extLst>
            </c:dLbl>
            <c:dLbl>
              <c:idx val="44"/>
              <c:tx>
                <c:rich>
                  <a:bodyPr/>
                  <a:lstStyle/>
                  <a:p>
                    <a:fld id="{D04AA82A-E4F0-4F27-8DE3-BA550D90BE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E-3363-48D8-B751-EA6AD3438C92}"/>
                </c:ext>
              </c:extLst>
            </c:dLbl>
            <c:dLbl>
              <c:idx val="45"/>
              <c:tx>
                <c:rich>
                  <a:bodyPr/>
                  <a:lstStyle/>
                  <a:p>
                    <a:fld id="{FCBFC21E-D357-4E59-85E2-12D137B51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F-3363-48D8-B751-EA6AD3438C92}"/>
                </c:ext>
              </c:extLst>
            </c:dLbl>
            <c:dLbl>
              <c:idx val="46"/>
              <c:tx>
                <c:rich>
                  <a:bodyPr/>
                  <a:lstStyle/>
                  <a:p>
                    <a:fld id="{5C42CEE5-43DB-4F29-A7AF-7AB93BEAEC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0-3363-48D8-B751-EA6AD3438C92}"/>
                </c:ext>
              </c:extLst>
            </c:dLbl>
            <c:dLbl>
              <c:idx val="47"/>
              <c:tx>
                <c:rich>
                  <a:bodyPr/>
                  <a:lstStyle/>
                  <a:p>
                    <a:fld id="{02BFF708-1700-4D3E-801F-97089D02F6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31-3363-48D8-B751-EA6AD3438C92}"/>
                </c:ext>
              </c:extLst>
            </c:dLbl>
            <c:dLbl>
              <c:idx val="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2-3363-48D8-B751-EA6AD3438C92}"/>
                </c:ext>
              </c:extLst>
            </c:dLbl>
            <c:dLbl>
              <c:idx val="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3-3363-48D8-B751-EA6AD3438C92}"/>
                </c:ext>
              </c:extLst>
            </c:dLbl>
            <c:dLbl>
              <c:idx val="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4-3363-48D8-B751-EA6AD3438C92}"/>
                </c:ext>
              </c:extLst>
            </c:dLbl>
            <c:dLbl>
              <c:idx val="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5-3363-48D8-B751-EA6AD3438C92}"/>
                </c:ext>
              </c:extLst>
            </c:dLbl>
            <c:dLbl>
              <c:idx val="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6-3363-48D8-B751-EA6AD3438C92}"/>
                </c:ext>
              </c:extLst>
            </c:dLbl>
            <c:dLbl>
              <c:idx val="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7-3363-48D8-B751-EA6AD3438C92}"/>
                </c:ext>
              </c:extLst>
            </c:dLbl>
            <c:dLbl>
              <c:idx val="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8-3363-48D8-B751-EA6AD3438C92}"/>
                </c:ext>
              </c:extLst>
            </c:dLbl>
            <c:dLbl>
              <c:idx val="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9-3363-48D8-B751-EA6AD3438C92}"/>
                </c:ext>
              </c:extLst>
            </c:dLbl>
            <c:dLbl>
              <c:idx val="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A-3363-48D8-B751-EA6AD3438C92}"/>
                </c:ext>
              </c:extLst>
            </c:dLbl>
            <c:dLbl>
              <c:idx val="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B-3363-48D8-B751-EA6AD3438C92}"/>
                </c:ext>
              </c:extLst>
            </c:dLbl>
            <c:dLbl>
              <c:idx val="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C-3363-48D8-B751-EA6AD3438C92}"/>
                </c:ext>
              </c:extLst>
            </c:dLbl>
            <c:dLbl>
              <c:idx val="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D-3363-48D8-B751-EA6AD3438C92}"/>
                </c:ext>
              </c:extLst>
            </c:dLbl>
            <c:dLbl>
              <c:idx val="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E-3363-48D8-B751-EA6AD3438C92}"/>
                </c:ext>
              </c:extLst>
            </c:dLbl>
            <c:dLbl>
              <c:idx val="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3F-3363-48D8-B751-EA6AD3438C92}"/>
                </c:ext>
              </c:extLst>
            </c:dLbl>
            <c:dLbl>
              <c:idx val="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0-3363-48D8-B751-EA6AD3438C92}"/>
                </c:ext>
              </c:extLst>
            </c:dLbl>
            <c:dLbl>
              <c:idx val="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1-3363-48D8-B751-EA6AD3438C92}"/>
                </c:ext>
              </c:extLst>
            </c:dLbl>
            <c:dLbl>
              <c:idx val="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2-3363-48D8-B751-EA6AD3438C92}"/>
                </c:ext>
              </c:extLst>
            </c:dLbl>
            <c:dLbl>
              <c:idx val="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3-3363-48D8-B751-EA6AD3438C92}"/>
                </c:ext>
              </c:extLst>
            </c:dLbl>
            <c:dLbl>
              <c:idx val="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4-3363-48D8-B751-EA6AD3438C92}"/>
                </c:ext>
              </c:extLst>
            </c:dLbl>
            <c:dLbl>
              <c:idx val="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5-3363-48D8-B751-EA6AD3438C92}"/>
                </c:ext>
              </c:extLst>
            </c:dLbl>
            <c:dLbl>
              <c:idx val="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6-3363-48D8-B751-EA6AD3438C92}"/>
                </c:ext>
              </c:extLst>
            </c:dLbl>
            <c:dLbl>
              <c:idx val="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7-3363-48D8-B751-EA6AD3438C92}"/>
                </c:ext>
              </c:extLst>
            </c:dLbl>
            <c:dLbl>
              <c:idx val="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8-3363-48D8-B751-EA6AD3438C92}"/>
                </c:ext>
              </c:extLst>
            </c:dLbl>
            <c:dLbl>
              <c:idx val="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9-3363-48D8-B751-EA6AD3438C92}"/>
                </c:ext>
              </c:extLst>
            </c:dLbl>
            <c:dLbl>
              <c:idx val="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A-3363-48D8-B751-EA6AD3438C92}"/>
                </c:ext>
              </c:extLst>
            </c:dLbl>
            <c:dLbl>
              <c:idx val="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B-3363-48D8-B751-EA6AD3438C92}"/>
                </c:ext>
              </c:extLst>
            </c:dLbl>
            <c:dLbl>
              <c:idx val="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C-3363-48D8-B751-EA6AD3438C92}"/>
                </c:ext>
              </c:extLst>
            </c:dLbl>
            <c:dLbl>
              <c:idx val="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D-3363-48D8-B751-EA6AD3438C92}"/>
                </c:ext>
              </c:extLst>
            </c:dLbl>
            <c:dLbl>
              <c:idx val="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E-3363-48D8-B751-EA6AD3438C92}"/>
                </c:ext>
              </c:extLst>
            </c:dLbl>
            <c:dLbl>
              <c:idx val="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4F-3363-48D8-B751-EA6AD3438C92}"/>
                </c:ext>
              </c:extLst>
            </c:dLbl>
            <c:dLbl>
              <c:idx val="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0-3363-48D8-B751-EA6AD3438C92}"/>
                </c:ext>
              </c:extLst>
            </c:dLbl>
            <c:dLbl>
              <c:idx val="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1-3363-48D8-B751-EA6AD3438C92}"/>
                </c:ext>
              </c:extLst>
            </c:dLbl>
            <c:dLbl>
              <c:idx val="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2-3363-48D8-B751-EA6AD3438C92}"/>
                </c:ext>
              </c:extLst>
            </c:dLbl>
            <c:dLbl>
              <c:idx val="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3-3363-48D8-B751-EA6AD3438C92}"/>
                </c:ext>
              </c:extLst>
            </c:dLbl>
            <c:dLbl>
              <c:idx val="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4-3363-48D8-B751-EA6AD3438C92}"/>
                </c:ext>
              </c:extLst>
            </c:dLbl>
            <c:dLbl>
              <c:idx val="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5-3363-48D8-B751-EA6AD3438C92}"/>
                </c:ext>
              </c:extLst>
            </c:dLbl>
            <c:dLbl>
              <c:idx val="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6-3363-48D8-B751-EA6AD3438C92}"/>
                </c:ext>
              </c:extLst>
            </c:dLbl>
            <c:dLbl>
              <c:idx val="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7-3363-48D8-B751-EA6AD3438C92}"/>
                </c:ext>
              </c:extLst>
            </c:dLbl>
            <c:dLbl>
              <c:idx val="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8-3363-48D8-B751-EA6AD3438C92}"/>
                </c:ext>
              </c:extLst>
            </c:dLbl>
            <c:dLbl>
              <c:idx val="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9-3363-48D8-B751-EA6AD3438C92}"/>
                </c:ext>
              </c:extLst>
            </c:dLbl>
            <c:dLbl>
              <c:idx val="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A-3363-48D8-B751-EA6AD3438C92}"/>
                </c:ext>
              </c:extLst>
            </c:dLbl>
            <c:dLbl>
              <c:idx val="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B-3363-48D8-B751-EA6AD3438C92}"/>
                </c:ext>
              </c:extLst>
            </c:dLbl>
            <c:dLbl>
              <c:idx val="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C-3363-48D8-B751-EA6AD3438C92}"/>
                </c:ext>
              </c:extLst>
            </c:dLbl>
            <c:dLbl>
              <c:idx val="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D-3363-48D8-B751-EA6AD3438C92}"/>
                </c:ext>
              </c:extLst>
            </c:dLbl>
            <c:dLbl>
              <c:idx val="9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E-3363-48D8-B751-EA6AD3438C92}"/>
                </c:ext>
              </c:extLst>
            </c:dLbl>
            <c:dLbl>
              <c:idx val="9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5F-3363-48D8-B751-EA6AD3438C92}"/>
                </c:ext>
              </c:extLst>
            </c:dLbl>
            <c:dLbl>
              <c:idx val="9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0-3363-48D8-B751-EA6AD3438C92}"/>
                </c:ext>
              </c:extLst>
            </c:dLbl>
            <c:dLbl>
              <c:idx val="9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1-3363-48D8-B751-EA6AD3438C92}"/>
                </c:ext>
              </c:extLst>
            </c:dLbl>
            <c:dLbl>
              <c:idx val="9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2-3363-48D8-B751-EA6AD3438C92}"/>
                </c:ext>
              </c:extLst>
            </c:dLbl>
            <c:dLbl>
              <c:idx val="9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3-3363-48D8-B751-EA6AD3438C92}"/>
                </c:ext>
              </c:extLst>
            </c:dLbl>
            <c:dLbl>
              <c:idx val="9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4-3363-48D8-B751-EA6AD3438C92}"/>
                </c:ext>
              </c:extLst>
            </c:dLbl>
            <c:dLbl>
              <c:idx val="9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5-3363-48D8-B751-EA6AD3438C92}"/>
                </c:ext>
              </c:extLst>
            </c:dLbl>
            <c:dLbl>
              <c:idx val="10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6-3363-48D8-B751-EA6AD3438C92}"/>
                </c:ext>
              </c:extLst>
            </c:dLbl>
            <c:dLbl>
              <c:idx val="10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7-3363-48D8-B751-EA6AD3438C92}"/>
                </c:ext>
              </c:extLst>
            </c:dLbl>
            <c:dLbl>
              <c:idx val="10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8-3363-48D8-B751-EA6AD3438C92}"/>
                </c:ext>
              </c:extLst>
            </c:dLbl>
            <c:dLbl>
              <c:idx val="10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9-3363-48D8-B751-EA6AD3438C92}"/>
                </c:ext>
              </c:extLst>
            </c:dLbl>
            <c:dLbl>
              <c:idx val="10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A-3363-48D8-B751-EA6AD3438C92}"/>
                </c:ext>
              </c:extLst>
            </c:dLbl>
            <c:dLbl>
              <c:idx val="10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B-3363-48D8-B751-EA6AD3438C92}"/>
                </c:ext>
              </c:extLst>
            </c:dLbl>
            <c:dLbl>
              <c:idx val="10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C-3363-48D8-B751-EA6AD3438C92}"/>
                </c:ext>
              </c:extLst>
            </c:dLbl>
            <c:dLbl>
              <c:idx val="10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D-3363-48D8-B751-EA6AD3438C92}"/>
                </c:ext>
              </c:extLst>
            </c:dLbl>
            <c:dLbl>
              <c:idx val="10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E-3363-48D8-B751-EA6AD3438C92}"/>
                </c:ext>
              </c:extLst>
            </c:dLbl>
            <c:dLbl>
              <c:idx val="10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6F-3363-48D8-B751-EA6AD3438C92}"/>
                </c:ext>
              </c:extLst>
            </c:dLbl>
            <c:dLbl>
              <c:idx val="11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0-3363-48D8-B751-EA6AD3438C92}"/>
                </c:ext>
              </c:extLst>
            </c:dLbl>
            <c:dLbl>
              <c:idx val="11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1-3363-48D8-B751-EA6AD3438C92}"/>
                </c:ext>
              </c:extLst>
            </c:dLbl>
            <c:dLbl>
              <c:idx val="11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2-3363-48D8-B751-EA6AD3438C92}"/>
                </c:ext>
              </c:extLst>
            </c:dLbl>
            <c:dLbl>
              <c:idx val="11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3-3363-48D8-B751-EA6AD3438C92}"/>
                </c:ext>
              </c:extLst>
            </c:dLbl>
            <c:dLbl>
              <c:idx val="11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4-3363-48D8-B751-EA6AD3438C92}"/>
                </c:ext>
              </c:extLst>
            </c:dLbl>
            <c:dLbl>
              <c:idx val="11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5-3363-48D8-B751-EA6AD3438C92}"/>
                </c:ext>
              </c:extLst>
            </c:dLbl>
            <c:dLbl>
              <c:idx val="11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6-3363-48D8-B751-EA6AD3438C92}"/>
                </c:ext>
              </c:extLst>
            </c:dLbl>
            <c:dLbl>
              <c:idx val="11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7-3363-48D8-B751-EA6AD3438C92}"/>
                </c:ext>
              </c:extLst>
            </c:dLbl>
            <c:dLbl>
              <c:idx val="11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8-3363-48D8-B751-EA6AD3438C92}"/>
                </c:ext>
              </c:extLst>
            </c:dLbl>
            <c:dLbl>
              <c:idx val="11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9-3363-48D8-B751-EA6AD3438C92}"/>
                </c:ext>
              </c:extLst>
            </c:dLbl>
            <c:dLbl>
              <c:idx val="12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A-3363-48D8-B751-EA6AD3438C92}"/>
                </c:ext>
              </c:extLst>
            </c:dLbl>
            <c:dLbl>
              <c:idx val="12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B-3363-48D8-B751-EA6AD3438C92}"/>
                </c:ext>
              </c:extLst>
            </c:dLbl>
            <c:dLbl>
              <c:idx val="12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C-3363-48D8-B751-EA6AD3438C92}"/>
                </c:ext>
              </c:extLst>
            </c:dLbl>
            <c:dLbl>
              <c:idx val="12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D-3363-48D8-B751-EA6AD3438C92}"/>
                </c:ext>
              </c:extLst>
            </c:dLbl>
            <c:dLbl>
              <c:idx val="12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E-3363-48D8-B751-EA6AD3438C92}"/>
                </c:ext>
              </c:extLst>
            </c:dLbl>
            <c:dLbl>
              <c:idx val="12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7F-3363-48D8-B751-EA6AD3438C92}"/>
                </c:ext>
              </c:extLst>
            </c:dLbl>
            <c:dLbl>
              <c:idx val="12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0-3363-48D8-B751-EA6AD3438C92}"/>
                </c:ext>
              </c:extLst>
            </c:dLbl>
            <c:dLbl>
              <c:idx val="12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1-3363-48D8-B751-EA6AD3438C92}"/>
                </c:ext>
              </c:extLst>
            </c:dLbl>
            <c:dLbl>
              <c:idx val="12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2-3363-48D8-B751-EA6AD3438C92}"/>
                </c:ext>
              </c:extLst>
            </c:dLbl>
            <c:dLbl>
              <c:idx val="12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3-3363-48D8-B751-EA6AD3438C92}"/>
                </c:ext>
              </c:extLst>
            </c:dLbl>
            <c:dLbl>
              <c:idx val="13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4-3363-48D8-B751-EA6AD3438C92}"/>
                </c:ext>
              </c:extLst>
            </c:dLbl>
            <c:dLbl>
              <c:idx val="13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5-3363-48D8-B751-EA6AD3438C92}"/>
                </c:ext>
              </c:extLst>
            </c:dLbl>
            <c:dLbl>
              <c:idx val="13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6-3363-48D8-B751-EA6AD3438C92}"/>
                </c:ext>
              </c:extLst>
            </c:dLbl>
            <c:dLbl>
              <c:idx val="13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7-3363-48D8-B751-EA6AD3438C92}"/>
                </c:ext>
              </c:extLst>
            </c:dLbl>
            <c:dLbl>
              <c:idx val="13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8-3363-48D8-B751-EA6AD3438C92}"/>
                </c:ext>
              </c:extLst>
            </c:dLbl>
            <c:dLbl>
              <c:idx val="13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9-3363-48D8-B751-EA6AD3438C92}"/>
                </c:ext>
              </c:extLst>
            </c:dLbl>
            <c:dLbl>
              <c:idx val="13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A-3363-48D8-B751-EA6AD3438C92}"/>
                </c:ext>
              </c:extLst>
            </c:dLbl>
            <c:dLbl>
              <c:idx val="13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B-3363-48D8-B751-EA6AD3438C92}"/>
                </c:ext>
              </c:extLst>
            </c:dLbl>
            <c:dLbl>
              <c:idx val="13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C-3363-48D8-B751-EA6AD3438C92}"/>
                </c:ext>
              </c:extLst>
            </c:dLbl>
            <c:dLbl>
              <c:idx val="13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D-3363-48D8-B751-EA6AD3438C92}"/>
                </c:ext>
              </c:extLst>
            </c:dLbl>
            <c:dLbl>
              <c:idx val="14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E-3363-48D8-B751-EA6AD3438C92}"/>
                </c:ext>
              </c:extLst>
            </c:dLbl>
            <c:dLbl>
              <c:idx val="14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8F-3363-48D8-B751-EA6AD3438C92}"/>
                </c:ext>
              </c:extLst>
            </c:dLbl>
            <c:dLbl>
              <c:idx val="14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0-3363-48D8-B751-EA6AD3438C92}"/>
                </c:ext>
              </c:extLst>
            </c:dLbl>
            <c:dLbl>
              <c:idx val="14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1-3363-48D8-B751-EA6AD3438C92}"/>
                </c:ext>
              </c:extLst>
            </c:dLbl>
            <c:dLbl>
              <c:idx val="14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2-3363-48D8-B751-EA6AD3438C92}"/>
                </c:ext>
              </c:extLst>
            </c:dLbl>
            <c:dLbl>
              <c:idx val="14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3-3363-48D8-B751-EA6AD3438C92}"/>
                </c:ext>
              </c:extLst>
            </c:dLbl>
            <c:dLbl>
              <c:idx val="14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4-3363-48D8-B751-EA6AD3438C92}"/>
                </c:ext>
              </c:extLst>
            </c:dLbl>
            <c:dLbl>
              <c:idx val="14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5-3363-48D8-B751-EA6AD3438C92}"/>
                </c:ext>
              </c:extLst>
            </c:dLbl>
            <c:dLbl>
              <c:idx val="14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6-3363-48D8-B751-EA6AD3438C92}"/>
                </c:ext>
              </c:extLst>
            </c:dLbl>
            <c:dLbl>
              <c:idx val="14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7-3363-48D8-B751-EA6AD3438C92}"/>
                </c:ext>
              </c:extLst>
            </c:dLbl>
            <c:dLbl>
              <c:idx val="15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8-3363-48D8-B751-EA6AD3438C92}"/>
                </c:ext>
              </c:extLst>
            </c:dLbl>
            <c:dLbl>
              <c:idx val="15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9-3363-48D8-B751-EA6AD3438C92}"/>
                </c:ext>
              </c:extLst>
            </c:dLbl>
            <c:dLbl>
              <c:idx val="15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A-3363-48D8-B751-EA6AD3438C92}"/>
                </c:ext>
              </c:extLst>
            </c:dLbl>
            <c:dLbl>
              <c:idx val="15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B-3363-48D8-B751-EA6AD3438C92}"/>
                </c:ext>
              </c:extLst>
            </c:dLbl>
            <c:dLbl>
              <c:idx val="15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C-3363-48D8-B751-EA6AD3438C92}"/>
                </c:ext>
              </c:extLst>
            </c:dLbl>
            <c:dLbl>
              <c:idx val="15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D-3363-48D8-B751-EA6AD3438C92}"/>
                </c:ext>
              </c:extLst>
            </c:dLbl>
            <c:dLbl>
              <c:idx val="15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E-3363-48D8-B751-EA6AD3438C92}"/>
                </c:ext>
              </c:extLst>
            </c:dLbl>
            <c:dLbl>
              <c:idx val="15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9F-3363-48D8-B751-EA6AD3438C92}"/>
                </c:ext>
              </c:extLst>
            </c:dLbl>
            <c:dLbl>
              <c:idx val="15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0-3363-48D8-B751-EA6AD3438C92}"/>
                </c:ext>
              </c:extLst>
            </c:dLbl>
            <c:dLbl>
              <c:idx val="15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1-3363-48D8-B751-EA6AD3438C92}"/>
                </c:ext>
              </c:extLst>
            </c:dLbl>
            <c:dLbl>
              <c:idx val="16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2-3363-48D8-B751-EA6AD3438C92}"/>
                </c:ext>
              </c:extLst>
            </c:dLbl>
            <c:dLbl>
              <c:idx val="16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3-3363-48D8-B751-EA6AD3438C92}"/>
                </c:ext>
              </c:extLst>
            </c:dLbl>
            <c:dLbl>
              <c:idx val="16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4-3363-48D8-B751-EA6AD3438C92}"/>
                </c:ext>
              </c:extLst>
            </c:dLbl>
            <c:dLbl>
              <c:idx val="16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5-3363-48D8-B751-EA6AD3438C92}"/>
                </c:ext>
              </c:extLst>
            </c:dLbl>
            <c:dLbl>
              <c:idx val="16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6-3363-48D8-B751-EA6AD3438C92}"/>
                </c:ext>
              </c:extLst>
            </c:dLbl>
            <c:dLbl>
              <c:idx val="16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7-3363-48D8-B751-EA6AD3438C92}"/>
                </c:ext>
              </c:extLst>
            </c:dLbl>
            <c:dLbl>
              <c:idx val="16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8-3363-48D8-B751-EA6AD3438C92}"/>
                </c:ext>
              </c:extLst>
            </c:dLbl>
            <c:dLbl>
              <c:idx val="16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9-3363-48D8-B751-EA6AD3438C92}"/>
                </c:ext>
              </c:extLst>
            </c:dLbl>
            <c:dLbl>
              <c:idx val="16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A-3363-48D8-B751-EA6AD3438C92}"/>
                </c:ext>
              </c:extLst>
            </c:dLbl>
            <c:dLbl>
              <c:idx val="16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B-3363-48D8-B751-EA6AD3438C92}"/>
                </c:ext>
              </c:extLst>
            </c:dLbl>
            <c:dLbl>
              <c:idx val="17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C-3363-48D8-B751-EA6AD3438C92}"/>
                </c:ext>
              </c:extLst>
            </c:dLbl>
            <c:dLbl>
              <c:idx val="17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D-3363-48D8-B751-EA6AD3438C92}"/>
                </c:ext>
              </c:extLst>
            </c:dLbl>
            <c:dLbl>
              <c:idx val="17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E-3363-48D8-B751-EA6AD3438C92}"/>
                </c:ext>
              </c:extLst>
            </c:dLbl>
            <c:dLbl>
              <c:idx val="17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AF-3363-48D8-B751-EA6AD3438C92}"/>
                </c:ext>
              </c:extLst>
            </c:dLbl>
            <c:dLbl>
              <c:idx val="17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0-3363-48D8-B751-EA6AD3438C92}"/>
                </c:ext>
              </c:extLst>
            </c:dLbl>
            <c:dLbl>
              <c:idx val="17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1-3363-48D8-B751-EA6AD3438C92}"/>
                </c:ext>
              </c:extLst>
            </c:dLbl>
            <c:dLbl>
              <c:idx val="17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2-3363-48D8-B751-EA6AD3438C92}"/>
                </c:ext>
              </c:extLst>
            </c:dLbl>
            <c:dLbl>
              <c:idx val="17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3-3363-48D8-B751-EA6AD3438C92}"/>
                </c:ext>
              </c:extLst>
            </c:dLbl>
            <c:dLbl>
              <c:idx val="17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4-3363-48D8-B751-EA6AD3438C92}"/>
                </c:ext>
              </c:extLst>
            </c:dLbl>
            <c:dLbl>
              <c:idx val="17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5-3363-48D8-B751-EA6AD3438C92}"/>
                </c:ext>
              </c:extLst>
            </c:dLbl>
            <c:dLbl>
              <c:idx val="18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6-3363-48D8-B751-EA6AD3438C92}"/>
                </c:ext>
              </c:extLst>
            </c:dLbl>
            <c:dLbl>
              <c:idx val="18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7-3363-48D8-B751-EA6AD3438C92}"/>
                </c:ext>
              </c:extLst>
            </c:dLbl>
            <c:dLbl>
              <c:idx val="182"/>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8-3363-48D8-B751-EA6AD3438C92}"/>
                </c:ext>
              </c:extLst>
            </c:dLbl>
            <c:dLbl>
              <c:idx val="183"/>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9-3363-48D8-B751-EA6AD3438C92}"/>
                </c:ext>
              </c:extLst>
            </c:dLbl>
            <c:dLbl>
              <c:idx val="184"/>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A-3363-48D8-B751-EA6AD3438C92}"/>
                </c:ext>
              </c:extLst>
            </c:dLbl>
            <c:dLbl>
              <c:idx val="185"/>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B-3363-48D8-B751-EA6AD3438C92}"/>
                </c:ext>
              </c:extLst>
            </c:dLbl>
            <c:dLbl>
              <c:idx val="186"/>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C-3363-48D8-B751-EA6AD3438C92}"/>
                </c:ext>
              </c:extLst>
            </c:dLbl>
            <c:dLbl>
              <c:idx val="187"/>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D-3363-48D8-B751-EA6AD3438C92}"/>
                </c:ext>
              </c:extLst>
            </c:dLbl>
            <c:dLbl>
              <c:idx val="188"/>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E-3363-48D8-B751-EA6AD3438C92}"/>
                </c:ext>
              </c:extLst>
            </c:dLbl>
            <c:dLbl>
              <c:idx val="189"/>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BF-3363-48D8-B751-EA6AD3438C92}"/>
                </c:ext>
              </c:extLst>
            </c:dLbl>
            <c:dLbl>
              <c:idx val="19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0-3363-48D8-B751-EA6AD3438C92}"/>
                </c:ext>
              </c:extLst>
            </c:dLbl>
            <c:dLbl>
              <c:idx val="19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15:xForSave val="1"/>
                  <c15:showDataLabelsRange val="1"/>
                </c:ext>
                <c:ext xmlns:c16="http://schemas.microsoft.com/office/drawing/2014/chart" uri="{C3380CC4-5D6E-409C-BE32-E72D297353CC}">
                  <c16:uniqueId val="{000000C1-3363-48D8-B751-EA6AD3438C92}"/>
                </c:ext>
              </c:extLst>
            </c:dLbl>
            <c:spPr>
              <a:noFill/>
              <a:ln>
                <a:noFill/>
              </a:ln>
              <a:effectLst/>
            </c:spPr>
            <c:txPr>
              <a:bodyPr wrap="square" lIns="38100" tIns="19050" rIns="38100" bIns="19050" anchor="ctr">
                <a:spAutoFit/>
              </a:bodyPr>
              <a:lstStyle/>
              <a:p>
                <a:pPr>
                  <a:defRPr>
                    <a:solidFill>
                      <a:schemeClr val="tx2"/>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Sheet1!$A$2:$A$193</c:f>
              <c:numCache>
                <c:formatCode>0%;\-0%;0%</c:formatCode>
                <c:ptCount val="192"/>
                <c:pt idx="0">
                  <c:v>1.5205511183945923</c:v>
                </c:pt>
                <c:pt idx="1">
                  <c:v>1.8242651617431078</c:v>
                </c:pt>
                <c:pt idx="2">
                  <c:v>1.9446931641299241</c:v>
                </c:pt>
                <c:pt idx="3">
                  <c:v>1.3743785971181046</c:v>
                </c:pt>
                <c:pt idx="4">
                  <c:v>1.2133568327506097</c:v>
                </c:pt>
                <c:pt idx="5">
                  <c:v>0.68122302644792165</c:v>
                </c:pt>
                <c:pt idx="6">
                  <c:v>1.0735788830195876</c:v>
                </c:pt>
                <c:pt idx="7">
                  <c:v>1.0906105466517351</c:v>
                </c:pt>
                <c:pt idx="8">
                  <c:v>1.2464638055208919</c:v>
                </c:pt>
                <c:pt idx="9">
                  <c:v>2.6276289831452044</c:v>
                </c:pt>
                <c:pt idx="10">
                  <c:v>1.1064322357610548</c:v>
                </c:pt>
                <c:pt idx="11">
                  <c:v>0.85319501532146991</c:v>
                </c:pt>
                <c:pt idx="12">
                  <c:v>0.7743464365328111</c:v>
                </c:pt>
                <c:pt idx="13">
                  <c:v>1.7014605140802144</c:v>
                </c:pt>
                <c:pt idx="14">
                  <c:v>1.4722455858567116</c:v>
                </c:pt>
                <c:pt idx="15">
                  <c:v>1.2982462605289533</c:v>
                </c:pt>
                <c:pt idx="16">
                  <c:v>1.3833514134065645</c:v>
                </c:pt>
                <c:pt idx="17">
                  <c:v>0.87671584289444737</c:v>
                </c:pt>
                <c:pt idx="18">
                  <c:v>1.1442919103466598</c:v>
                </c:pt>
                <c:pt idx="19">
                  <c:v>0.79278754093426607</c:v>
                </c:pt>
                <c:pt idx="20">
                  <c:v>1.6966959176020961</c:v>
                </c:pt>
                <c:pt idx="21">
                  <c:v>1.231432894928175</c:v>
                </c:pt>
                <c:pt idx="22">
                  <c:v>1.4886670138358096</c:v>
                </c:pt>
                <c:pt idx="23">
                  <c:v>1.6014416623709915</c:v>
                </c:pt>
                <c:pt idx="24">
                  <c:v>2.0187991019872009</c:v>
                </c:pt>
                <c:pt idx="25">
                  <c:v>1.8173400102591124</c:v>
                </c:pt>
                <c:pt idx="26">
                  <c:v>2.3074631452968113</c:v>
                </c:pt>
                <c:pt idx="27">
                  <c:v>1.4051910373355561</c:v>
                </c:pt>
                <c:pt idx="28">
                  <c:v>3.2238078809443409</c:v>
                </c:pt>
                <c:pt idx="29">
                  <c:v>0.78758341953843303</c:v>
                </c:pt>
                <c:pt idx="30">
                  <c:v>0.62550976209801934</c:v>
                </c:pt>
                <c:pt idx="31">
                  <c:v>1.7096874502164956</c:v>
                </c:pt>
                <c:pt idx="32">
                  <c:v>1</c:v>
                </c:pt>
                <c:pt idx="33">
                  <c:v>2.3040084400169341</c:v>
                </c:pt>
                <c:pt idx="34">
                  <c:v>0.68754051217467449</c:v>
                </c:pt>
                <c:pt idx="35">
                  <c:v>2.6452578918511045</c:v>
                </c:pt>
                <c:pt idx="36">
                  <c:v>0.52526659449291513</c:v>
                </c:pt>
                <c:pt idx="37">
                  <c:v>0.65993703164042705</c:v>
                </c:pt>
                <c:pt idx="38">
                  <c:v>0.50485076417579766</c:v>
                </c:pt>
                <c:pt idx="39">
                  <c:v>1</c:v>
                </c:pt>
                <c:pt idx="40">
                  <c:v>1.0027843737478033</c:v>
                </c:pt>
                <c:pt idx="41">
                  <c:v>1.6500602169225536</c:v>
                </c:pt>
                <c:pt idx="42">
                  <c:v>0.98129234530269194</c:v>
                </c:pt>
                <c:pt idx="43">
                  <c:v>1.1139156627145779</c:v>
                </c:pt>
                <c:pt idx="44">
                  <c:v>1.211772687997315</c:v>
                </c:pt>
                <c:pt idx="45">
                  <c:v>0.8728761061157565</c:v>
                </c:pt>
                <c:pt idx="46">
                  <c:v>0.69652258972513958</c:v>
                </c:pt>
                <c:pt idx="47">
                  <c:v>0.66347532612180282</c:v>
                </c:pt>
                <c:pt idx="48">
                  <c:v>1.0499788078097323</c:v>
                </c:pt>
                <c:pt idx="49">
                  <c:v>0.44820220564430002</c:v>
                </c:pt>
              </c:numCache>
            </c:numRef>
          </c:xVal>
          <c:yVal>
            <c:numRef>
              <c:f>Sheet1!$B$2:$B$193</c:f>
              <c:numCache>
                <c:formatCode>0%;\-0%;0%</c:formatCode>
                <c:ptCount val="192"/>
                <c:pt idx="0">
                  <c:v>3.0852903728151539</c:v>
                </c:pt>
                <c:pt idx="1">
                  <c:v>3.3319547573296573</c:v>
                </c:pt>
                <c:pt idx="2">
                  <c:v>3.4403458842562884</c:v>
                </c:pt>
                <c:pt idx="3">
                  <c:v>1.5287924854883865</c:v>
                </c:pt>
                <c:pt idx="4">
                  <c:v>1.0281931200653487</c:v>
                </c:pt>
                <c:pt idx="5">
                  <c:v>0.80216040420533041</c:v>
                </c:pt>
                <c:pt idx="6">
                  <c:v>1.0004182203335177</c:v>
                </c:pt>
                <c:pt idx="7">
                  <c:v>0.42735580118324085</c:v>
                </c:pt>
                <c:pt idx="8">
                  <c:v>0.85158534101607519</c:v>
                </c:pt>
                <c:pt idx="9">
                  <c:v>0.98590635708915209</c:v>
                </c:pt>
                <c:pt idx="10">
                  <c:v>0.56316464505129971</c:v>
                </c:pt>
                <c:pt idx="11">
                  <c:v>0.59547063172185266</c:v>
                </c:pt>
                <c:pt idx="12">
                  <c:v>0.5666869203661371</c:v>
                </c:pt>
                <c:pt idx="13">
                  <c:v>0.50080532012183276</c:v>
                </c:pt>
                <c:pt idx="14">
                  <c:v>0.64882474401897816</c:v>
                </c:pt>
                <c:pt idx="15">
                  <c:v>0.62737513851065263</c:v>
                </c:pt>
                <c:pt idx="16">
                  <c:v>0.64468847464704893</c:v>
                </c:pt>
                <c:pt idx="17">
                  <c:v>0.54959610943104897</c:v>
                </c:pt>
                <c:pt idx="18">
                  <c:v>0.26642288750889204</c:v>
                </c:pt>
                <c:pt idx="19">
                  <c:v>9.8232312167382554E-2</c:v>
                </c:pt>
                <c:pt idx="20">
                  <c:v>0.58825737819616963</c:v>
                </c:pt>
                <c:pt idx="21">
                  <c:v>0.30530457107260101</c:v>
                </c:pt>
                <c:pt idx="22">
                  <c:v>0.29903245850592219</c:v>
                </c:pt>
                <c:pt idx="23">
                  <c:v>0.50269799152392924</c:v>
                </c:pt>
                <c:pt idx="24">
                  <c:v>0.27852463526594817</c:v>
                </c:pt>
                <c:pt idx="25">
                  <c:v>0.91021387605544057</c:v>
                </c:pt>
                <c:pt idx="26">
                  <c:v>0.44946294600052783</c:v>
                </c:pt>
                <c:pt idx="27">
                  <c:v>0.23963358203836602</c:v>
                </c:pt>
                <c:pt idx="28">
                  <c:v>0.32805851065036734</c:v>
                </c:pt>
                <c:pt idx="29">
                  <c:v>0.16125522710408016</c:v>
                </c:pt>
                <c:pt idx="30">
                  <c:v>0.2712074289350726</c:v>
                </c:pt>
                <c:pt idx="31">
                  <c:v>0.30457712372256124</c:v>
                </c:pt>
                <c:pt idx="32">
                  <c:v>0.8957411183421421</c:v>
                </c:pt>
                <c:pt idx="33">
                  <c:v>0.73658558525695261</c:v>
                </c:pt>
                <c:pt idx="34">
                  <c:v>0.28331041236079657</c:v>
                </c:pt>
                <c:pt idx="35">
                  <c:v>0.29822959771310809</c:v>
                </c:pt>
                <c:pt idx="36">
                  <c:v>0.30112180993370002</c:v>
                </c:pt>
                <c:pt idx="37">
                  <c:v>0.16279631085592983</c:v>
                </c:pt>
                <c:pt idx="38">
                  <c:v>0.18164490301460515</c:v>
                </c:pt>
                <c:pt idx="39">
                  <c:v>1.1598967694917872</c:v>
                </c:pt>
                <c:pt idx="40">
                  <c:v>0.42800851475208684</c:v>
                </c:pt>
                <c:pt idx="41">
                  <c:v>0.384857602622315</c:v>
                </c:pt>
                <c:pt idx="42">
                  <c:v>0.15585437107477212</c:v>
                </c:pt>
                <c:pt idx="43">
                  <c:v>0.34535029295477387</c:v>
                </c:pt>
                <c:pt idx="44">
                  <c:v>0.10687510530248268</c:v>
                </c:pt>
                <c:pt idx="45">
                  <c:v>0.18731455224010704</c:v>
                </c:pt>
                <c:pt idx="46">
                  <c:v>0.14349766624950283</c:v>
                </c:pt>
                <c:pt idx="47">
                  <c:v>0.18016866701039758</c:v>
                </c:pt>
                <c:pt idx="48">
                  <c:v>0.30253809162884954</c:v>
                </c:pt>
                <c:pt idx="49">
                  <c:v>0.14733777182516844</c:v>
                </c:pt>
              </c:numCache>
            </c:numRef>
          </c:yVal>
          <c:bubbleSize>
            <c:numRef>
              <c:f>Sheet1!$C$2:$C$193</c:f>
              <c:numCache>
                <c:formatCode>#,##0</c:formatCode>
                <c:ptCount val="192"/>
                <c:pt idx="0">
                  <c:v>54118301</c:v>
                </c:pt>
                <c:pt idx="1">
                  <c:v>32935073</c:v>
                </c:pt>
                <c:pt idx="2">
                  <c:v>24165302</c:v>
                </c:pt>
                <c:pt idx="3">
                  <c:v>12921557</c:v>
                </c:pt>
                <c:pt idx="4">
                  <c:v>2213063</c:v>
                </c:pt>
                <c:pt idx="5">
                  <c:v>4003471</c:v>
                </c:pt>
                <c:pt idx="6">
                  <c:v>1746436</c:v>
                </c:pt>
                <c:pt idx="7">
                  <c:v>1611725</c:v>
                </c:pt>
                <c:pt idx="8">
                  <c:v>936992</c:v>
                </c:pt>
                <c:pt idx="9">
                  <c:v>1213432</c:v>
                </c:pt>
                <c:pt idx="10">
                  <c:v>1106331</c:v>
                </c:pt>
                <c:pt idx="11">
                  <c:v>1156061</c:v>
                </c:pt>
                <c:pt idx="12">
                  <c:v>1776521</c:v>
                </c:pt>
                <c:pt idx="13">
                  <c:v>555825</c:v>
                </c:pt>
                <c:pt idx="14">
                  <c:v>441536</c:v>
                </c:pt>
                <c:pt idx="15">
                  <c:v>528501</c:v>
                </c:pt>
                <c:pt idx="16">
                  <c:v>432075</c:v>
                </c:pt>
                <c:pt idx="17">
                  <c:v>435435</c:v>
                </c:pt>
                <c:pt idx="18">
                  <c:v>433735</c:v>
                </c:pt>
                <c:pt idx="19">
                  <c:v>1448636</c:v>
                </c:pt>
                <c:pt idx="20">
                  <c:v>327005</c:v>
                </c:pt>
                <c:pt idx="21">
                  <c:v>384930</c:v>
                </c:pt>
                <c:pt idx="22">
                  <c:v>393461</c:v>
                </c:pt>
                <c:pt idx="23">
                  <c:v>148308</c:v>
                </c:pt>
                <c:pt idx="24">
                  <c:v>256628</c:v>
                </c:pt>
                <c:pt idx="25">
                  <c:v>152820</c:v>
                </c:pt>
                <c:pt idx="26">
                  <c:v>187258</c:v>
                </c:pt>
                <c:pt idx="27">
                  <c:v>272760</c:v>
                </c:pt>
                <c:pt idx="28">
                  <c:v>225000</c:v>
                </c:pt>
                <c:pt idx="29">
                  <c:v>230746</c:v>
                </c:pt>
                <c:pt idx="30">
                  <c:v>180456</c:v>
                </c:pt>
                <c:pt idx="31">
                  <c:v>116036</c:v>
                </c:pt>
                <c:pt idx="32">
                  <c:v>25925</c:v>
                </c:pt>
                <c:pt idx="33">
                  <c:v>98858</c:v>
                </c:pt>
                <c:pt idx="34">
                  <c:v>195885</c:v>
                </c:pt>
                <c:pt idx="35">
                  <c:v>98518</c:v>
                </c:pt>
                <c:pt idx="36">
                  <c:v>117104</c:v>
                </c:pt>
                <c:pt idx="37">
                  <c:v>235127</c:v>
                </c:pt>
                <c:pt idx="38">
                  <c:v>123978</c:v>
                </c:pt>
                <c:pt idx="39">
                  <c:v>15126</c:v>
                </c:pt>
                <c:pt idx="40">
                  <c:v>63236</c:v>
                </c:pt>
                <c:pt idx="41">
                  <c:v>50563</c:v>
                </c:pt>
                <c:pt idx="42">
                  <c:v>87509</c:v>
                </c:pt>
                <c:pt idx="43">
                  <c:v>41835</c:v>
                </c:pt>
                <c:pt idx="44">
                  <c:v>43864</c:v>
                </c:pt>
                <c:pt idx="45">
                  <c:v>146671</c:v>
                </c:pt>
                <c:pt idx="46">
                  <c:v>149196</c:v>
                </c:pt>
                <c:pt idx="47">
                  <c:v>44755</c:v>
                </c:pt>
                <c:pt idx="48">
                  <c:v>34853</c:v>
                </c:pt>
                <c:pt idx="49">
                  <c:v>33557</c:v>
                </c:pt>
              </c:numCache>
            </c:numRef>
          </c:bubbleSize>
          <c:bubble3D val="0"/>
          <c:extLst>
            <c:ext xmlns:c15="http://schemas.microsoft.com/office/drawing/2012/chart" uri="{02D57815-91ED-43cb-92C2-25804820EDAC}">
              <c15:datalabelsRange>
                <c15:f>Sheet1!$E$2:$E$49</c15:f>
                <c15:dlblRangeCache>
                  <c:ptCount val="48"/>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15:dlblRangeCache>
              </c15:datalabelsRange>
            </c:ext>
            <c:ext xmlns:c16="http://schemas.microsoft.com/office/drawing/2014/chart" uri="{C3380CC4-5D6E-409C-BE32-E72D297353CC}">
              <c16:uniqueId val="{00000005-EE4B-4312-8F62-0B51F9A74EE8}"/>
            </c:ext>
          </c:extLst>
        </c:ser>
        <c:dLbls>
          <c:dLblPos val="ctr"/>
          <c:showLegendKey val="0"/>
          <c:showVal val="1"/>
          <c:showCatName val="0"/>
          <c:showSerName val="0"/>
          <c:showPercent val="0"/>
          <c:showBubbleSize val="0"/>
        </c:dLbls>
        <c:bubbleScale val="50"/>
        <c:showNegBubbles val="0"/>
        <c:axId val="1004145631"/>
        <c:axId val="1011451359"/>
      </c:bubbleChart>
      <c:valAx>
        <c:axId val="1004145631"/>
        <c:scaling>
          <c:orientation val="minMax"/>
        </c:scaling>
        <c:delete val="0"/>
        <c:axPos val="b"/>
        <c:title>
          <c:tx>
            <c:rich>
              <a:bodyPr rot="0" vert="horz"/>
              <a:lstStyle/>
              <a:p>
                <a:pPr>
                  <a:defRPr sz="800" b="0">
                    <a:solidFill>
                      <a:schemeClr val="tx1"/>
                    </a:solidFill>
                    <a:latin typeface="Nexa Bold" panose="00000800000000000000" pitchFamily="2" charset="0"/>
                  </a:defRPr>
                </a:pPr>
                <a:r>
                  <a:rPr lang="fr-CH" sz="800" b="0" dirty="0">
                    <a:solidFill>
                      <a:schemeClr val="tx1"/>
                    </a:solidFill>
                    <a:latin typeface="Nexa Bold" panose="00000800000000000000" pitchFamily="2" charset="0"/>
                  </a:rPr>
                  <a:t>Promo </a:t>
                </a:r>
                <a:r>
                  <a:rPr lang="fr-CH" sz="800" b="0" dirty="0" err="1">
                    <a:solidFill>
                      <a:schemeClr val="tx1"/>
                    </a:solidFill>
                    <a:latin typeface="Nexa Bold" panose="00000800000000000000" pitchFamily="2" charset="0"/>
                  </a:rPr>
                  <a:t>Efficiency</a:t>
                </a:r>
                <a:r>
                  <a:rPr lang="fr-CH" sz="800" b="0" dirty="0">
                    <a:solidFill>
                      <a:schemeClr val="tx1"/>
                    </a:solidFill>
                    <a:latin typeface="Nexa Bold" panose="00000800000000000000" pitchFamily="2" charset="0"/>
                  </a:rPr>
                  <a:t> </a:t>
                </a:r>
              </a:p>
            </c:rich>
          </c:tx>
          <c:layout>
            <c:manualLayout>
              <c:xMode val="edge"/>
              <c:yMode val="edge"/>
              <c:x val="0.83040447780602233"/>
              <c:y val="0.93990463364030141"/>
            </c:manualLayout>
          </c:layout>
          <c:overlay val="0"/>
          <c:spPr>
            <a:noFill/>
            <a:ln>
              <a:noFill/>
            </a:ln>
            <a:effectLst/>
          </c:spPr>
        </c:title>
        <c:numFmt formatCode="0%" sourceLinked="0"/>
        <c:majorTickMark val="none"/>
        <c:minorTickMark val="none"/>
        <c:tickLblPos val="low"/>
        <c:spPr>
          <a:noFill/>
          <a:ln w="9525" cap="flat" cmpd="sng" algn="ctr">
            <a:solidFill>
              <a:schemeClr val="bg2"/>
            </a:solidFill>
            <a:round/>
          </a:ln>
          <a:effectLst/>
        </c:spPr>
        <c:txPr>
          <a:bodyPr rot="-60000000" vert="horz"/>
          <a:lstStyle/>
          <a:p>
            <a:pPr>
              <a:defRPr/>
            </a:pPr>
            <a:endParaRPr lang="en-US"/>
          </a:p>
        </c:txPr>
        <c:crossAx val="1011451359"/>
        <c:crosses val="autoZero"/>
        <c:crossBetween val="midCat"/>
      </c:valAx>
      <c:valAx>
        <c:axId val="1011451359"/>
        <c:scaling>
          <c:orientation val="minMax"/>
        </c:scaling>
        <c:delete val="0"/>
        <c:axPos val="l"/>
        <c:title>
          <c:tx>
            <c:rich>
              <a:bodyPr rot="0" vert="horz"/>
              <a:lstStyle/>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Value </a:t>
                </a:r>
              </a:p>
              <a:p>
                <a:pPr>
                  <a:defRPr sz="800" b="0">
                    <a:solidFill>
                      <a:schemeClr val="tx1"/>
                    </a:solidFill>
                    <a:latin typeface="Nexa Bold" panose="00000800000000000000" pitchFamily="2" charset="0"/>
                  </a:defRPr>
                </a:pPr>
                <a:r>
                  <a:rPr lang="en-US" sz="800" b="0" dirty="0">
                    <a:solidFill>
                      <a:schemeClr val="tx1"/>
                    </a:solidFill>
                    <a:latin typeface="Nexa Bold" panose="00000800000000000000" pitchFamily="2" charset="0"/>
                  </a:rPr>
                  <a:t>Uplift</a:t>
                </a:r>
              </a:p>
            </c:rich>
          </c:tx>
          <c:layout>
            <c:manualLayout>
              <c:xMode val="edge"/>
              <c:yMode val="edge"/>
              <c:x val="1.2830798411843675E-3"/>
              <c:y val="5.753901000411691E-2"/>
            </c:manualLayout>
          </c:layout>
          <c:overlay val="0"/>
          <c:spPr>
            <a:noFill/>
            <a:ln>
              <a:noFill/>
            </a:ln>
            <a:effectLst/>
          </c:spPr>
        </c:title>
        <c:numFmt formatCode="0%" sourceLinked="0"/>
        <c:majorTickMark val="none"/>
        <c:minorTickMark val="none"/>
        <c:tickLblPos val="low"/>
        <c:spPr>
          <a:noFill/>
          <a:ln w="9525" cap="flat" cmpd="sng" algn="ctr">
            <a:solidFill>
              <a:schemeClr val="bg2">
                <a:alpha val="77000"/>
              </a:schemeClr>
            </a:solidFill>
            <a:round/>
          </a:ln>
          <a:effectLst/>
        </c:spPr>
        <c:txPr>
          <a:bodyPr rot="-60000000" vert="horz"/>
          <a:lstStyle/>
          <a:p>
            <a:pPr>
              <a:defRPr/>
            </a:pPr>
            <a:endParaRPr lang="en-US"/>
          </a:p>
        </c:txPr>
        <c:crossAx val="1004145631"/>
        <c:crosses val="autoZero"/>
        <c:crossBetween val="midCat"/>
      </c:valAx>
      <c:spPr>
        <a:noFill/>
        <a:ln>
          <a:solidFill>
            <a:schemeClr val="bg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967B6CF1-5DB1-412A-8736-88E7629EA165}"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6F3F-4891-A588-66FCA4279EF0}"/>
                </c:ext>
              </c:extLst>
            </c:dLbl>
            <c:dLbl>
              <c:idx val="1"/>
              <c:tx>
                <c:rich>
                  <a:bodyPr/>
                  <a:lstStyle/>
                  <a:p>
                    <a:fld id="{210342D3-733B-485E-A66D-F1DD79CF3C8D}" type="CELLRANGE">
                      <a:rPr lang="en-CH"/>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6F3F-4891-A588-66FCA4279EF0}"/>
                </c:ext>
              </c:extLst>
            </c:dLbl>
            <c:dLbl>
              <c:idx val="2"/>
              <c:delete val="1"/>
              <c:extLst>
                <c:ext xmlns:c15="http://schemas.microsoft.com/office/drawing/2012/chart" uri="{CE6537A1-D6FC-4f65-9D91-7224C49458BB}"/>
                <c:ext xmlns:c16="http://schemas.microsoft.com/office/drawing/2014/chart" uri="{C3380CC4-5D6E-409C-BE32-E72D297353CC}">
                  <c16:uniqueId val="{00000002-6F3F-4891-A588-66FCA4279EF0}"/>
                </c:ext>
              </c:extLst>
            </c:dLbl>
            <c:dLbl>
              <c:idx val="3"/>
              <c:tx>
                <c:rich>
                  <a:bodyPr/>
                  <a:lstStyle/>
                  <a:p>
                    <a:fld id="{587D1350-B254-4B52-8356-6B9249C705AB}"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6F3F-4891-A588-66FCA4279EF0}"/>
                </c:ext>
              </c:extLst>
            </c:dLbl>
            <c:dLbl>
              <c:idx val="4"/>
              <c:tx>
                <c:rich>
                  <a:bodyPr/>
                  <a:lstStyle/>
                  <a:p>
                    <a:fld id="{43D4FA1C-6C7B-4324-85F9-1215E0C68B99}"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6F3F-4891-A588-66FCA4279EF0}"/>
                </c:ext>
              </c:extLst>
            </c:dLbl>
            <c:dLbl>
              <c:idx val="5"/>
              <c:tx>
                <c:rich>
                  <a:bodyPr/>
                  <a:lstStyle/>
                  <a:p>
                    <a:fld id="{2C3E80BC-FED1-4EE5-9361-334FDCD67B5E}"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6F3F-4891-A588-66FCA4279EF0}"/>
                </c:ext>
              </c:extLst>
            </c:dLbl>
            <c:dLbl>
              <c:idx val="6"/>
              <c:tx>
                <c:rich>
                  <a:bodyPr/>
                  <a:lstStyle/>
                  <a:p>
                    <a:fld id="{8C295D97-1A07-491E-A6E1-805835A81C77}"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6F3F-4891-A588-66FCA4279EF0}"/>
                </c:ext>
              </c:extLst>
            </c:dLbl>
            <c:dLbl>
              <c:idx val="7"/>
              <c:tx>
                <c:rich>
                  <a:bodyPr/>
                  <a:lstStyle/>
                  <a:p>
                    <a:fld id="{B48733F1-53AB-45FC-ACFD-08DF098B3F38}"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6F3F-4891-A588-66FCA4279EF0}"/>
                </c:ext>
              </c:extLst>
            </c:dLbl>
            <c:dLbl>
              <c:idx val="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6F3F-4891-A588-66FCA4279EF0}"/>
                </c:ext>
              </c:extLst>
            </c:dLbl>
            <c:dLbl>
              <c:idx val="9"/>
              <c:tx>
                <c:rich>
                  <a:bodyPr/>
                  <a:lstStyle/>
                  <a:p>
                    <a:fld id="{733F39D0-9064-43AB-B6D9-1CC3CC006B68}"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6F3F-4891-A588-66FCA4279EF0}"/>
                </c:ext>
              </c:extLst>
            </c:dLbl>
            <c:dLbl>
              <c:idx val="1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6F3F-4891-A588-66FCA4279EF0}"/>
                </c:ext>
              </c:extLst>
            </c:dLbl>
            <c:dLbl>
              <c:idx val="1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6F3F-4891-A588-66FCA4279EF0}"/>
                </c:ext>
              </c:extLst>
            </c:dLbl>
            <c:dLbl>
              <c:idx val="12"/>
              <c:tx>
                <c:rich>
                  <a:bodyPr/>
                  <a:lstStyle/>
                  <a:p>
                    <a:fld id="{2B98B759-0E2D-439A-8EA5-40D88BC773AF}"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6F3F-4891-A588-66FCA4279EF0}"/>
                </c:ext>
              </c:extLst>
            </c:dLbl>
            <c:dLbl>
              <c:idx val="13"/>
              <c:tx>
                <c:rich>
                  <a:bodyPr/>
                  <a:lstStyle/>
                  <a:p>
                    <a:fld id="{FF4903E3-15A9-4AB3-ACE4-2C745983D2BA}"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6F3F-4891-A588-66FCA4279EF0}"/>
                </c:ext>
              </c:extLst>
            </c:dLbl>
            <c:dLbl>
              <c:idx val="1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6F3F-4891-A588-66FCA4279EF0}"/>
                </c:ext>
              </c:extLst>
            </c:dLbl>
            <c:dLbl>
              <c:idx val="15"/>
              <c:tx>
                <c:rich>
                  <a:bodyPr/>
                  <a:lstStyle/>
                  <a:p>
                    <a:fld id="{DDBC07D8-7B8F-4F02-9BD3-2A3F28FEFC92}"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6F3F-4891-A588-66FCA4279EF0}"/>
                </c:ext>
              </c:extLst>
            </c:dLbl>
            <c:dLbl>
              <c:idx val="16"/>
              <c:tx>
                <c:rich>
                  <a:bodyPr/>
                  <a:lstStyle/>
                  <a:p>
                    <a:fld id="{6E3662D6-E943-4752-A622-94541DC2D246}"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6F3F-4891-A588-66FCA4279EF0}"/>
                </c:ext>
              </c:extLst>
            </c:dLbl>
            <c:dLbl>
              <c:idx val="1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6F3F-4891-A588-66FCA4279EF0}"/>
                </c:ext>
              </c:extLst>
            </c:dLbl>
            <c:dLbl>
              <c:idx val="18"/>
              <c:tx>
                <c:rich>
                  <a:bodyPr/>
                  <a:lstStyle/>
                  <a:p>
                    <a:fld id="{22862AAE-D3D7-4FFC-98C5-1A2EE7BC576D}"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6F3F-4891-A588-66FCA4279EF0}"/>
                </c:ext>
              </c:extLst>
            </c:dLbl>
            <c:dLbl>
              <c:idx val="19"/>
              <c:tx>
                <c:rich>
                  <a:bodyPr/>
                  <a:lstStyle/>
                  <a:p>
                    <a:fld id="{439BE5C9-F3C2-4BDC-9621-BEA3652A115C}"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6F3F-4891-A588-66FCA4279EF0}"/>
                </c:ext>
              </c:extLst>
            </c:dLbl>
            <c:dLbl>
              <c:idx val="20"/>
              <c:tx>
                <c:rich>
                  <a:bodyPr/>
                  <a:lstStyle/>
                  <a:p>
                    <a:fld id="{1B39EC3C-DE11-4BB8-8051-88ED40960B76}"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6F3F-4891-A588-66FCA4279EF0}"/>
                </c:ext>
              </c:extLst>
            </c:dLbl>
            <c:dLbl>
              <c:idx val="21"/>
              <c:tx>
                <c:rich>
                  <a:bodyPr/>
                  <a:lstStyle/>
                  <a:p>
                    <a:fld id="{8C082285-069D-4891-9150-438F363E5600}"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6F3F-4891-A588-66FCA4279EF0}"/>
                </c:ext>
              </c:extLst>
            </c:dLbl>
            <c:dLbl>
              <c:idx val="22"/>
              <c:tx>
                <c:rich>
                  <a:bodyPr/>
                  <a:lstStyle/>
                  <a:p>
                    <a:fld id="{58DAAE62-BEF2-449A-B2E9-457C92C3D489}"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6F3F-4891-A588-66FCA4279EF0}"/>
                </c:ext>
              </c:extLst>
            </c:dLbl>
            <c:dLbl>
              <c:idx val="23"/>
              <c:tx>
                <c:rich>
                  <a:bodyPr/>
                  <a:lstStyle/>
                  <a:p>
                    <a:fld id="{025408FF-F546-41C1-AFFE-9960A16474D9}"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6F3F-4891-A588-66FCA4279EF0}"/>
                </c:ext>
              </c:extLst>
            </c:dLbl>
            <c:dLbl>
              <c:idx val="24"/>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6F3F-4891-A588-66FCA4279EF0}"/>
                </c:ext>
              </c:extLst>
            </c:dLbl>
            <c:dLbl>
              <c:idx val="25"/>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6F3F-4891-A588-66FCA4279EF0}"/>
                </c:ext>
              </c:extLst>
            </c:dLbl>
            <c:dLbl>
              <c:idx val="26"/>
              <c:tx>
                <c:rich>
                  <a:bodyPr/>
                  <a:lstStyle/>
                  <a:p>
                    <a:fld id="{BBA65FF4-578D-4A55-906D-0BB9ACFC4090}"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6F3F-4891-A588-66FCA4279EF0}"/>
                </c:ext>
              </c:extLst>
            </c:dLbl>
            <c:dLbl>
              <c:idx val="2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6F3F-4891-A588-66FCA4279EF0}"/>
                </c:ext>
              </c:extLst>
            </c:dLbl>
            <c:dLbl>
              <c:idx val="28"/>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6F3F-4891-A588-66FCA4279EF0}"/>
                </c:ext>
              </c:extLst>
            </c:dLbl>
            <c:dLbl>
              <c:idx val="29"/>
              <c:tx>
                <c:rich>
                  <a:bodyPr/>
                  <a:lstStyle/>
                  <a:p>
                    <a:fld id="{3E21A6D7-4478-44DC-9BBE-5946CE2E330E}"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6F3F-4891-A588-66FCA4279EF0}"/>
                </c:ext>
              </c:extLst>
            </c:dLbl>
            <c:dLbl>
              <c:idx val="30"/>
              <c:tx>
                <c:rich>
                  <a:bodyPr/>
                  <a:lstStyle/>
                  <a:p>
                    <a:fld id="{96800B65-6C5E-44F4-933B-4FED201D0598}"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6F3F-4891-A588-66FCA4279EF0}"/>
                </c:ext>
              </c:extLst>
            </c:dLbl>
            <c:dLbl>
              <c:idx val="31"/>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6F3F-4891-A588-66FCA4279EF0}"/>
                </c:ext>
              </c:extLst>
            </c:dLbl>
            <c:dLbl>
              <c:idx val="3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6F3F-4891-A588-66FCA4279EF0}"/>
                </c:ext>
              </c:extLst>
            </c:dLbl>
            <c:dLbl>
              <c:idx val="33"/>
              <c:tx>
                <c:rich>
                  <a:bodyPr/>
                  <a:lstStyle/>
                  <a:p>
                    <a:fld id="{298B96F3-D60E-49AE-8970-196D2AD7B26A}"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6F3F-4891-A588-66FCA4279EF0}"/>
                </c:ext>
              </c:extLst>
            </c:dLbl>
            <c:dLbl>
              <c:idx val="34"/>
              <c:tx>
                <c:rich>
                  <a:bodyPr/>
                  <a:lstStyle/>
                  <a:p>
                    <a:fld id="{1C926AF6-A390-48B6-A84C-B7BE1253785E}"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6F3F-4891-A588-66FCA4279EF0}"/>
                </c:ext>
              </c:extLst>
            </c:dLbl>
            <c:dLbl>
              <c:idx val="35"/>
              <c:tx>
                <c:rich>
                  <a:bodyPr/>
                  <a:lstStyle/>
                  <a:p>
                    <a:fld id="{057F42ED-5DC6-4020-B948-6053A7EDE628}"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6F3F-4891-A588-66FCA4279EF0}"/>
                </c:ext>
              </c:extLst>
            </c:dLbl>
            <c:dLbl>
              <c:idx val="36"/>
              <c:tx>
                <c:rich>
                  <a:bodyPr/>
                  <a:lstStyle/>
                  <a:p>
                    <a:fld id="{DE41403E-06F7-446D-8BE1-9D510719729B}"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6F3F-4891-A588-66FCA4279EF0}"/>
                </c:ext>
              </c:extLst>
            </c:dLbl>
            <c:dLbl>
              <c:idx val="37"/>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6F3F-4891-A588-66FCA4279EF0}"/>
                </c:ext>
              </c:extLst>
            </c:dLbl>
            <c:dLbl>
              <c:idx val="38"/>
              <c:tx>
                <c:rich>
                  <a:bodyPr/>
                  <a:lstStyle/>
                  <a:p>
                    <a:fld id="{B7C375EE-6B68-4B80-94F3-80EA82284F69}"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6F3F-4891-A588-66FCA4279EF0}"/>
                </c:ext>
              </c:extLst>
            </c:dLbl>
            <c:dLbl>
              <c:idx val="39"/>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6F3F-4891-A588-66FCA4279EF0}"/>
                </c:ext>
              </c:extLst>
            </c:dLbl>
            <c:dLbl>
              <c:idx val="40"/>
              <c:tx>
                <c:rich>
                  <a:bodyPr/>
                  <a:lstStyle/>
                  <a:p>
                    <a:fld id="{506094C9-84C7-47E0-9590-6194111D433C}"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6F3F-4891-A588-66FCA4279EF0}"/>
                </c:ext>
              </c:extLst>
            </c:dLbl>
            <c:dLbl>
              <c:idx val="41"/>
              <c:tx>
                <c:rich>
                  <a:bodyPr/>
                  <a:lstStyle/>
                  <a:p>
                    <a:fld id="{1C621824-CB7B-4988-BA29-3F39C52B0E07}"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6F3F-4891-A588-66FCA4279EF0}"/>
                </c:ext>
              </c:extLst>
            </c:dLbl>
            <c:dLbl>
              <c:idx val="42"/>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6F3F-4891-A588-66FCA4279EF0}"/>
                </c:ext>
              </c:extLst>
            </c:dLbl>
            <c:dLbl>
              <c:idx val="43"/>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6F3F-4891-A588-66FCA4279EF0}"/>
                </c:ext>
              </c:extLst>
            </c:dLbl>
            <c:dLbl>
              <c:idx val="44"/>
              <c:tx>
                <c:rich>
                  <a:bodyPr/>
                  <a:lstStyle/>
                  <a:p>
                    <a:fld id="{EB965989-0F2A-45F4-A7C4-46F3A20B6034}"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6F3F-4891-A588-66FCA4279EF0}"/>
                </c:ext>
              </c:extLst>
            </c:dLbl>
            <c:dLbl>
              <c:idx val="45"/>
              <c:tx>
                <c:rich>
                  <a:bodyPr/>
                  <a:lstStyle/>
                  <a:p>
                    <a:fld id="{0FD824ED-84B2-4D0A-AD3F-667DF1D69594}" type="CELLRANGE">
                      <a:rPr lang="en-US"/>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6F3F-4891-A588-66FCA4279EF0}"/>
                </c:ext>
              </c:extLst>
            </c:dLbl>
            <c:dLbl>
              <c:idx val="46"/>
              <c:tx>
                <c:rich>
                  <a:bodyPr/>
                  <a:lstStyle/>
                  <a:p>
                    <a:fld id="{FB4C31B0-ECC5-4236-9DDE-7E577D45CEB6}"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6F3F-4891-A588-66FCA4279EF0}"/>
                </c:ext>
              </c:extLst>
            </c:dLbl>
            <c:dLbl>
              <c:idx val="47"/>
              <c:tx>
                <c:rich>
                  <a:bodyPr/>
                  <a:lstStyle/>
                  <a:p>
                    <a:fld id="{C3A90554-5D55-44D2-B8F3-F7E426466D8A}"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6F3F-4891-A588-66FCA4279EF0}"/>
                </c:ext>
              </c:extLst>
            </c:dLbl>
            <c:dLbl>
              <c:idx val="48"/>
              <c:tx>
                <c:rich>
                  <a:bodyPr/>
                  <a:lstStyle/>
                  <a:p>
                    <a:fld id="{0AE3FB12-B051-4490-8361-118D8D9C007C}"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6F3F-4891-A588-66FCA4279EF0}"/>
                </c:ext>
              </c:extLst>
            </c:dLbl>
            <c:dLbl>
              <c:idx val="49"/>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6F3F-4891-A588-66FCA4279EF0}"/>
                </c:ext>
              </c:extLst>
            </c:dLbl>
            <c:dLbl>
              <c:idx val="50"/>
              <c:tx>
                <c:rich>
                  <a:bodyPr/>
                  <a:lstStyle/>
                  <a:p>
                    <a:endParaRPr lang="en-GB"/>
                  </a:p>
                </c:rich>
              </c:tx>
              <c:dLblPos val="inEnd"/>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6F3F-4891-A588-66FCA4279EF0}"/>
                </c:ext>
              </c:extLst>
            </c:dLbl>
            <c:dLbl>
              <c:idx val="51"/>
              <c:tx>
                <c:rich>
                  <a:bodyPr/>
                  <a:lstStyle/>
                  <a:p>
                    <a:fld id="{CE9CF5FF-A899-45E7-8846-A5EC585403BB}" type="CELLRANGE">
                      <a:rPr lang="en-GB"/>
                      <a:pPr/>
                      <a:t>[CELLRANGE]</a:t>
                    </a:fld>
                    <a:endParaRPr lang="en-US"/>
                  </a:p>
                </c:rich>
              </c:tx>
              <c:dLblPos val="inEnd"/>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6F3F-4891-A588-66FCA4279EF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inEnd"/>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6F3F-4891-A588-66FCA4279EF0}"/>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7/5/2023</c:v>
                </c:pt>
                <c:pt idx="1">
                  <c:v>5/14/2023</c:v>
                </c:pt>
                <c:pt idx="2">
                  <c:v>5/21/2023</c:v>
                </c:pt>
                <c:pt idx="3">
                  <c:v>5/28/2023</c:v>
                </c:pt>
                <c:pt idx="4">
                  <c:v>4/6/2023</c:v>
                </c:pt>
                <c:pt idx="5">
                  <c:v>11/6/2023</c:v>
                </c:pt>
                <c:pt idx="6">
                  <c:v>6/18/2023</c:v>
                </c:pt>
                <c:pt idx="7">
                  <c:v>6/25/2023</c:v>
                </c:pt>
                <c:pt idx="8">
                  <c:v>2/7/2023</c:v>
                </c:pt>
                <c:pt idx="9">
                  <c:v>9/7/2023</c:v>
                </c:pt>
                <c:pt idx="10">
                  <c:v>7/16/2023</c:v>
                </c:pt>
                <c:pt idx="11">
                  <c:v>7/23/2023</c:v>
                </c:pt>
                <c:pt idx="12">
                  <c:v>7/30/2023</c:v>
                </c:pt>
                <c:pt idx="13">
                  <c:v>6/8/2023</c:v>
                </c:pt>
                <c:pt idx="14">
                  <c:v>8/13/2023</c:v>
                </c:pt>
                <c:pt idx="15">
                  <c:v>8/20/2023</c:v>
                </c:pt>
                <c:pt idx="16">
                  <c:v>8/27/2023</c:v>
                </c:pt>
                <c:pt idx="17">
                  <c:v>3/9/2023</c:v>
                </c:pt>
                <c:pt idx="18">
                  <c:v>10/9/2023</c:v>
                </c:pt>
                <c:pt idx="19">
                  <c:v>9/17/2023</c:v>
                </c:pt>
                <c:pt idx="20">
                  <c:v>9/24/2023</c:v>
                </c:pt>
                <c:pt idx="21">
                  <c:v>1/10/2023</c:v>
                </c:pt>
                <c:pt idx="22">
                  <c:v>8/10/2023</c:v>
                </c:pt>
                <c:pt idx="23">
                  <c:v>10/15/2023</c:v>
                </c:pt>
                <c:pt idx="24">
                  <c:v>10/22/2023</c:v>
                </c:pt>
                <c:pt idx="25">
                  <c:v>10/29/2023</c:v>
                </c:pt>
                <c:pt idx="26">
                  <c:v>5/11/2023</c:v>
                </c:pt>
                <c:pt idx="27">
                  <c:v>12/11/2023</c:v>
                </c:pt>
                <c:pt idx="28">
                  <c:v>11/19/2023</c:v>
                </c:pt>
                <c:pt idx="29">
                  <c:v>11/26/2023</c:v>
                </c:pt>
                <c:pt idx="30">
                  <c:v>3/12/2023</c:v>
                </c:pt>
                <c:pt idx="31">
                  <c:v>10/12/2023</c:v>
                </c:pt>
                <c:pt idx="32">
                  <c:v>12/17/2023</c:v>
                </c:pt>
                <c:pt idx="33">
                  <c:v>12/24/2023</c:v>
                </c:pt>
                <c:pt idx="34">
                  <c:v>12/31/2023</c:v>
                </c:pt>
                <c:pt idx="35">
                  <c:v>7/1/2024</c:v>
                </c:pt>
                <c:pt idx="36">
                  <c:v>1/14/2024</c:v>
                </c:pt>
                <c:pt idx="37">
                  <c:v>1/21/2024</c:v>
                </c:pt>
                <c:pt idx="38">
                  <c:v>1/28/2024</c:v>
                </c:pt>
                <c:pt idx="39">
                  <c:v>4/2/2024</c:v>
                </c:pt>
                <c:pt idx="40">
                  <c:v>11/2/2024</c:v>
                </c:pt>
                <c:pt idx="41">
                  <c:v>2/18/2024</c:v>
                </c:pt>
                <c:pt idx="42">
                  <c:v>2/25/2024</c:v>
                </c:pt>
                <c:pt idx="43">
                  <c:v>3/3/2024</c:v>
                </c:pt>
                <c:pt idx="44">
                  <c:v>10/3/2024</c:v>
                </c:pt>
                <c:pt idx="45">
                  <c:v>3/17/2024</c:v>
                </c:pt>
                <c:pt idx="46">
                  <c:v>3/24/2024</c:v>
                </c:pt>
                <c:pt idx="47">
                  <c:v>3/31/2024</c:v>
                </c:pt>
                <c:pt idx="48">
                  <c:v>7/4/2024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6F3F-4891-A588-66FCA4279EF0}"/>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3553-47F7-9D8D-B7ECA91FF30F}"/>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3553-47F7-9D8D-B7ECA91FF30F}"/>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5630832953738916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DD220506-0D1A-4A78-9302-76A1F9F95FB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AFCA-4943-AA4B-9818CF1C0054}"/>
                </c:ext>
              </c:extLst>
            </c:dLbl>
            <c:dLbl>
              <c:idx val="1"/>
              <c:tx>
                <c:rich>
                  <a:bodyPr/>
                  <a:lstStyle/>
                  <a:p>
                    <a:fld id="{F96458C9-41A9-42B0-99E0-84D6CCD344AE}" type="CELLRANGE">
                      <a:rPr lang="en-CH"/>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AFCA-4943-AA4B-9818CF1C0054}"/>
                </c:ext>
              </c:extLst>
            </c:dLbl>
            <c:dLbl>
              <c:idx val="2"/>
              <c:tx>
                <c:rich>
                  <a:bodyPr/>
                  <a:lstStyle/>
                  <a:p>
                    <a:fld id="{7DE079EE-0B8C-4D2E-8F32-7D7B804445F4}"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AFCA-4943-AA4B-9818CF1C0054}"/>
                </c:ext>
              </c:extLst>
            </c:dLbl>
            <c:dLbl>
              <c:idx val="3"/>
              <c:tx>
                <c:rich>
                  <a:bodyPr/>
                  <a:lstStyle/>
                  <a:p>
                    <a:fld id="{484D21F8-3CD5-49E0-9694-068504E0A0AB}"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AFCA-4943-AA4B-9818CF1C0054}"/>
                </c:ext>
              </c:extLst>
            </c:dLbl>
            <c:dLbl>
              <c:idx val="4"/>
              <c:tx>
                <c:rich>
                  <a:bodyPr/>
                  <a:lstStyle/>
                  <a:p>
                    <a:fld id="{88B299A9-AE2D-4EB6-8112-83632EE4A266}"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AFCA-4943-AA4B-9818CF1C0054}"/>
                </c:ext>
              </c:extLst>
            </c:dLbl>
            <c:dLbl>
              <c:idx val="5"/>
              <c:tx>
                <c:rich>
                  <a:bodyPr/>
                  <a:lstStyle/>
                  <a:p>
                    <a:fld id="{33AB282E-61A8-4691-B550-4BBBF5695720}"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AFCA-4943-AA4B-9818CF1C0054}"/>
                </c:ext>
              </c:extLst>
            </c:dLbl>
            <c:dLbl>
              <c:idx val="6"/>
              <c:tx>
                <c:rich>
                  <a:bodyPr/>
                  <a:lstStyle/>
                  <a:p>
                    <a:fld id="{2D6F7034-2C56-4C28-90EF-AB01DF34907F}"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AFCA-4943-AA4B-9818CF1C0054}"/>
                </c:ext>
              </c:extLst>
            </c:dLbl>
            <c:dLbl>
              <c:idx val="7"/>
              <c:tx>
                <c:rich>
                  <a:bodyPr/>
                  <a:lstStyle/>
                  <a:p>
                    <a:fld id="{4418C6C0-978E-49E6-9E5B-D4020F9B8E6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AFCA-4943-AA4B-9818CF1C0054}"/>
                </c:ext>
              </c:extLst>
            </c:dLbl>
            <c:dLbl>
              <c:idx val="8"/>
              <c:tx>
                <c:rich>
                  <a:bodyPr/>
                  <a:lstStyle/>
                  <a:p>
                    <a:fld id="{47313C50-3DB7-4662-A67F-66A521299E6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AFCA-4943-AA4B-9818CF1C0054}"/>
                </c:ext>
              </c:extLst>
            </c:dLbl>
            <c:dLbl>
              <c:idx val="9"/>
              <c:tx>
                <c:rich>
                  <a:bodyPr/>
                  <a:lstStyle/>
                  <a:p>
                    <a:fld id="{B01A8610-2FF8-439B-956E-FE5776CCF26F}"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AFCA-4943-AA4B-9818CF1C0054}"/>
                </c:ext>
              </c:extLst>
            </c:dLbl>
            <c:dLbl>
              <c:idx val="1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AFCA-4943-AA4B-9818CF1C0054}"/>
                </c:ext>
              </c:extLst>
            </c:dLbl>
            <c:dLbl>
              <c:idx val="1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AFCA-4943-AA4B-9818CF1C0054}"/>
                </c:ext>
              </c:extLst>
            </c:dLbl>
            <c:dLbl>
              <c:idx val="1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AFCA-4943-AA4B-9818CF1C0054}"/>
                </c:ext>
              </c:extLst>
            </c:dLbl>
            <c:dLbl>
              <c:idx val="13"/>
              <c:tx>
                <c:rich>
                  <a:bodyPr/>
                  <a:lstStyle/>
                  <a:p>
                    <a:fld id="{5518CDB9-AE72-45F1-AA15-DBE04AD33E2F}"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AFCA-4943-AA4B-9818CF1C0054}"/>
                </c:ext>
              </c:extLst>
            </c:dLbl>
            <c:dLbl>
              <c:idx val="14"/>
              <c:tx>
                <c:rich>
                  <a:bodyPr/>
                  <a:lstStyle/>
                  <a:p>
                    <a:fld id="{64B28E80-F4A4-4DDC-B62B-801F14173778}"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AFCA-4943-AA4B-9818CF1C0054}"/>
                </c:ext>
              </c:extLst>
            </c:dLbl>
            <c:dLbl>
              <c:idx val="15"/>
              <c:tx>
                <c:rich>
                  <a:bodyPr/>
                  <a:lstStyle/>
                  <a:p>
                    <a:fld id="{5E2C077C-3562-4CBE-ADBB-DF6F308DED0D}"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AFCA-4943-AA4B-9818CF1C0054}"/>
                </c:ext>
              </c:extLst>
            </c:dLbl>
            <c:dLbl>
              <c:idx val="1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AFCA-4943-AA4B-9818CF1C0054}"/>
                </c:ext>
              </c:extLst>
            </c:dLbl>
            <c:dLbl>
              <c:idx val="1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AFCA-4943-AA4B-9818CF1C0054}"/>
                </c:ext>
              </c:extLst>
            </c:dLbl>
            <c:dLbl>
              <c:idx val="1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AFCA-4943-AA4B-9818CF1C0054}"/>
                </c:ext>
              </c:extLst>
            </c:dLbl>
            <c:dLbl>
              <c:idx val="19"/>
              <c:tx>
                <c:rich>
                  <a:bodyPr/>
                  <a:lstStyle/>
                  <a:p>
                    <a:fld id="{D3A73A13-E978-43BA-9925-B5830CDF862A}"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AFCA-4943-AA4B-9818CF1C0054}"/>
                </c:ext>
              </c:extLst>
            </c:dLbl>
            <c:dLbl>
              <c:idx val="20"/>
              <c:tx>
                <c:rich>
                  <a:bodyPr/>
                  <a:lstStyle/>
                  <a:p>
                    <a:fld id="{F046385A-F67C-403D-A55C-F7A1C8692404}"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AFCA-4943-AA4B-9818CF1C0054}"/>
                </c:ext>
              </c:extLst>
            </c:dLbl>
            <c:dLbl>
              <c:idx val="21"/>
              <c:tx>
                <c:rich>
                  <a:bodyPr/>
                  <a:lstStyle/>
                  <a:p>
                    <a:fld id="{898AD404-13A2-4EE7-A4DF-21C8DCBA4D20}"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AFCA-4943-AA4B-9818CF1C0054}"/>
                </c:ext>
              </c:extLst>
            </c:dLbl>
            <c:dLbl>
              <c:idx val="2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AFCA-4943-AA4B-9818CF1C0054}"/>
                </c:ext>
              </c:extLst>
            </c:dLbl>
            <c:dLbl>
              <c:idx val="23"/>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AFCA-4943-AA4B-9818CF1C0054}"/>
                </c:ext>
              </c:extLst>
            </c:dLbl>
            <c:dLbl>
              <c:idx val="2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AFCA-4943-AA4B-9818CF1C0054}"/>
                </c:ext>
              </c:extLst>
            </c:dLbl>
            <c:dLbl>
              <c:idx val="25"/>
              <c:tx>
                <c:rich>
                  <a:bodyPr/>
                  <a:lstStyle/>
                  <a:p>
                    <a:fld id="{E12256F6-1B12-4979-A9B8-3F2B04A74CC8}"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AFCA-4943-AA4B-9818CF1C0054}"/>
                </c:ext>
              </c:extLst>
            </c:dLbl>
            <c:dLbl>
              <c:idx val="26"/>
              <c:tx>
                <c:rich>
                  <a:bodyPr/>
                  <a:lstStyle/>
                  <a:p>
                    <a:fld id="{351D5961-BB92-48BF-B897-4A0EB73E4BFD}"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AFCA-4943-AA4B-9818CF1C0054}"/>
                </c:ext>
              </c:extLst>
            </c:dLbl>
            <c:dLbl>
              <c:idx val="27"/>
              <c:tx>
                <c:rich>
                  <a:bodyPr/>
                  <a:lstStyle/>
                  <a:p>
                    <a:fld id="{F8928565-E0ED-4511-BF4F-72499E1E72B5}"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AFCA-4943-AA4B-9818CF1C0054}"/>
                </c:ext>
              </c:extLst>
            </c:dLbl>
            <c:dLbl>
              <c:idx val="28"/>
              <c:tx>
                <c:rich>
                  <a:bodyPr/>
                  <a:lstStyle/>
                  <a:p>
                    <a:fld id="{90BBF131-B1D5-4291-B72B-DDE6B9582F5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AFCA-4943-AA4B-9818CF1C0054}"/>
                </c:ext>
              </c:extLst>
            </c:dLbl>
            <c:dLbl>
              <c:idx val="29"/>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AFCA-4943-AA4B-9818CF1C0054}"/>
                </c:ext>
              </c:extLst>
            </c:dLbl>
            <c:dLbl>
              <c:idx val="3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AFCA-4943-AA4B-9818CF1C0054}"/>
                </c:ext>
              </c:extLst>
            </c:dLbl>
            <c:dLbl>
              <c:idx val="31"/>
              <c:tx>
                <c:rich>
                  <a:bodyPr/>
                  <a:lstStyle/>
                  <a:p>
                    <a:fld id="{AC04368F-FDF9-4859-97A2-74E557C3749B}"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AFCA-4943-AA4B-9818CF1C0054}"/>
                </c:ext>
              </c:extLst>
            </c:dLbl>
            <c:dLbl>
              <c:idx val="32"/>
              <c:tx>
                <c:rich>
                  <a:bodyPr/>
                  <a:lstStyle/>
                  <a:p>
                    <a:fld id="{E27615CC-3775-4C90-AC6F-A96CF03130AA}"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AFCA-4943-AA4B-9818CF1C0054}"/>
                </c:ext>
              </c:extLst>
            </c:dLbl>
            <c:dLbl>
              <c:idx val="33"/>
              <c:tx>
                <c:rich>
                  <a:bodyPr/>
                  <a:lstStyle/>
                  <a:p>
                    <a:fld id="{4203F1CF-697B-4879-960A-563DB1CF83E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AFCA-4943-AA4B-9818CF1C0054}"/>
                </c:ext>
              </c:extLst>
            </c:dLbl>
            <c:dLbl>
              <c:idx val="3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AFCA-4943-AA4B-9818CF1C0054}"/>
                </c:ext>
              </c:extLst>
            </c:dLbl>
            <c:dLbl>
              <c:idx val="35"/>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AFCA-4943-AA4B-9818CF1C0054}"/>
                </c:ext>
              </c:extLst>
            </c:dLbl>
            <c:dLbl>
              <c:idx val="3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AFCA-4943-AA4B-9818CF1C0054}"/>
                </c:ext>
              </c:extLst>
            </c:dLbl>
            <c:dLbl>
              <c:idx val="37"/>
              <c:tx>
                <c:rich>
                  <a:bodyPr/>
                  <a:lstStyle/>
                  <a:p>
                    <a:fld id="{FB69F2FE-79FA-49FF-8ADD-B1C902498870}"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AFCA-4943-AA4B-9818CF1C0054}"/>
                </c:ext>
              </c:extLst>
            </c:dLbl>
            <c:dLbl>
              <c:idx val="38"/>
              <c:tx>
                <c:rich>
                  <a:bodyPr/>
                  <a:lstStyle/>
                  <a:p>
                    <a:fld id="{F2CEBD0E-D19A-4871-8951-33C10C40502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AFCA-4943-AA4B-9818CF1C0054}"/>
                </c:ext>
              </c:extLst>
            </c:dLbl>
            <c:dLbl>
              <c:idx val="39"/>
              <c:tx>
                <c:rich>
                  <a:bodyPr/>
                  <a:lstStyle/>
                  <a:p>
                    <a:fld id="{CD8B673B-EB43-4062-8D39-55B036C12315}"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AFCA-4943-AA4B-9818CF1C0054}"/>
                </c:ext>
              </c:extLst>
            </c:dLbl>
            <c:dLbl>
              <c:idx val="4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AFCA-4943-AA4B-9818CF1C0054}"/>
                </c:ext>
              </c:extLst>
            </c:dLbl>
            <c:dLbl>
              <c:idx val="4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AFCA-4943-AA4B-9818CF1C0054}"/>
                </c:ext>
              </c:extLst>
            </c:dLbl>
            <c:dLbl>
              <c:idx val="4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AFCA-4943-AA4B-9818CF1C0054}"/>
                </c:ext>
              </c:extLst>
            </c:dLbl>
            <c:dLbl>
              <c:idx val="43"/>
              <c:tx>
                <c:rich>
                  <a:bodyPr/>
                  <a:lstStyle/>
                  <a:p>
                    <a:fld id="{2DF5179D-A340-4291-BD42-70AF5E8995B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AFCA-4943-AA4B-9818CF1C0054}"/>
                </c:ext>
              </c:extLst>
            </c:dLbl>
            <c:dLbl>
              <c:idx val="44"/>
              <c:tx>
                <c:rich>
                  <a:bodyPr/>
                  <a:lstStyle/>
                  <a:p>
                    <a:fld id="{147B93EA-D59E-4006-B3ED-ED5CAB515C99}"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AFCA-4943-AA4B-9818CF1C0054}"/>
                </c:ext>
              </c:extLst>
            </c:dLbl>
            <c:dLbl>
              <c:idx val="45"/>
              <c:tx>
                <c:rich>
                  <a:bodyPr/>
                  <a:lstStyle/>
                  <a:p>
                    <a:fld id="{CD841F4F-7490-43AC-AB95-4E7966EDF11A}"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AFCA-4943-AA4B-9818CF1C0054}"/>
                </c:ext>
              </c:extLst>
            </c:dLbl>
            <c:dLbl>
              <c:idx val="4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AFCA-4943-AA4B-9818CF1C0054}"/>
                </c:ext>
              </c:extLst>
            </c:dLbl>
            <c:dLbl>
              <c:idx val="4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AFCA-4943-AA4B-9818CF1C0054}"/>
                </c:ext>
              </c:extLst>
            </c:dLbl>
            <c:dLbl>
              <c:idx val="4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AFCA-4943-AA4B-9818CF1C0054}"/>
                </c:ext>
              </c:extLst>
            </c:dLbl>
            <c:dLbl>
              <c:idx val="49"/>
              <c:tx>
                <c:rich>
                  <a:bodyPr/>
                  <a:lstStyle/>
                  <a:p>
                    <a:fld id="{44E13A10-8C26-4B81-8267-8F1351682E6A}"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AFCA-4943-AA4B-9818CF1C0054}"/>
                </c:ext>
              </c:extLst>
            </c:dLbl>
            <c:dLbl>
              <c:idx val="50"/>
              <c:tx>
                <c:rich>
                  <a:bodyPr/>
                  <a:lstStyle/>
                  <a:p>
                    <a:fld id="{59BBC634-149A-4B91-9D40-DE166C05C39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AFCA-4943-AA4B-9818CF1C0054}"/>
                </c:ext>
              </c:extLst>
            </c:dLbl>
            <c:dLbl>
              <c:idx val="51"/>
              <c:tx>
                <c:rich>
                  <a:bodyPr/>
                  <a:lstStyle/>
                  <a:p>
                    <a:fld id="{01F72393-4359-4E94-8D9D-E2F7759B4BC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AFCA-4943-AA4B-9818CF1C0054}"/>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AFCA-4943-AA4B-9818CF1C0054}"/>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AFCA-4943-AA4B-9818CF1C0054}"/>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053849719672747E-4"/>
          <c:y val="6.0063696518519595E-2"/>
          <c:w val="0.95453953634144284"/>
          <c:h val="0.88878250476834464"/>
        </c:manualLayout>
      </c:layout>
      <c:barChart>
        <c:barDir val="col"/>
        <c:grouping val="percentStacked"/>
        <c:varyColors val="0"/>
        <c:ser>
          <c:idx val="1"/>
          <c:order val="1"/>
          <c:tx>
            <c:strRef>
              <c:f>Sheet1!$C$1</c:f>
              <c:strCache>
                <c:ptCount val="1"/>
                <c:pt idx="0">
                  <c:v>bar</c:v>
                </c:pt>
              </c:strCache>
            </c:strRef>
          </c:tx>
          <c:spPr>
            <a:solidFill>
              <a:schemeClr val="bg2"/>
            </a:solidFill>
            <a:ln>
              <a:noFill/>
            </a:ln>
            <a:effectLst/>
          </c:spPr>
          <c:invertIfNegative val="0"/>
          <c:dLbls>
            <c:dLbl>
              <c:idx val="0"/>
              <c:tx>
                <c:rich>
                  <a:bodyPr/>
                  <a:lstStyle/>
                  <a:p>
                    <a:fld id="{A3A68A9F-7C28-4BB6-9988-0EE528E6D7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B2C-A45E-07CB64A14B3B}"/>
                </c:ext>
              </c:extLst>
            </c:dLbl>
            <c:dLbl>
              <c:idx val="1"/>
              <c:tx>
                <c:rich>
                  <a:bodyPr/>
                  <a:lstStyle/>
                  <a:p>
                    <a:fld id="{CF519479-0718-4C4D-86A5-C75B30E10662}" type="CELLRANGE">
                      <a:rPr lang="en-CH"/>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B2C-A45E-07CB64A14B3B}"/>
                </c:ext>
              </c:extLst>
            </c:dLbl>
            <c:dLbl>
              <c:idx val="2"/>
              <c:delete val="1"/>
              <c:extLst>
                <c:ext xmlns:c15="http://schemas.microsoft.com/office/drawing/2012/chart" uri="{CE6537A1-D6FC-4f65-9D91-7224C49458BB}"/>
                <c:ext xmlns:c16="http://schemas.microsoft.com/office/drawing/2014/chart" uri="{C3380CC4-5D6E-409C-BE32-E72D297353CC}">
                  <c16:uniqueId val="{00000002-48EF-4B2C-A45E-07CB64A14B3B}"/>
                </c:ext>
              </c:extLst>
            </c:dLbl>
            <c:dLbl>
              <c:idx val="3"/>
              <c:tx>
                <c:rich>
                  <a:bodyPr/>
                  <a:lstStyle/>
                  <a:p>
                    <a:fld id="{B7BBF3C6-5B5B-4C75-A1C8-2F3B20F09CB9}"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B2C-A45E-07CB64A14B3B}"/>
                </c:ext>
              </c:extLst>
            </c:dLbl>
            <c:dLbl>
              <c:idx val="4"/>
              <c:tx>
                <c:rich>
                  <a:bodyPr/>
                  <a:lstStyle/>
                  <a:p>
                    <a:fld id="{F49CE29C-F565-4FC7-9E4A-C2941F979CAC}"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B2C-A45E-07CB64A14B3B}"/>
                </c:ext>
              </c:extLst>
            </c:dLbl>
            <c:dLbl>
              <c:idx val="5"/>
              <c:tx>
                <c:rich>
                  <a:bodyPr/>
                  <a:lstStyle/>
                  <a:p>
                    <a:fld id="{C9F0C1E0-A220-4735-A7AF-9712B5E20736}"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B2C-A45E-07CB64A14B3B}"/>
                </c:ext>
              </c:extLst>
            </c:dLbl>
            <c:dLbl>
              <c:idx val="6"/>
              <c:tx>
                <c:rich>
                  <a:bodyPr/>
                  <a:lstStyle/>
                  <a:p>
                    <a:fld id="{C8008ADF-04ED-4F94-8412-37CB767655DA}"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B2C-A45E-07CB64A14B3B}"/>
                </c:ext>
              </c:extLst>
            </c:dLbl>
            <c:dLbl>
              <c:idx val="7"/>
              <c:tx>
                <c:rich>
                  <a:bodyPr/>
                  <a:lstStyle/>
                  <a:p>
                    <a:fld id="{F7DBECB4-4068-4901-8742-D2B83582275C}"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B2C-A45E-07CB64A14B3B}"/>
                </c:ext>
              </c:extLst>
            </c:dLbl>
            <c:dLbl>
              <c:idx val="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8-48EF-4B2C-A45E-07CB64A14B3B}"/>
                </c:ext>
              </c:extLst>
            </c:dLbl>
            <c:dLbl>
              <c:idx val="9"/>
              <c:tx>
                <c:rich>
                  <a:bodyPr/>
                  <a:lstStyle/>
                  <a:p>
                    <a:fld id="{4F5863F1-F452-48B8-A060-789C82D7EF82}"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48EF-4B2C-A45E-07CB64A14B3B}"/>
                </c:ext>
              </c:extLst>
            </c:dLbl>
            <c:dLbl>
              <c:idx val="1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48EF-4B2C-A45E-07CB64A14B3B}"/>
                </c:ext>
              </c:extLst>
            </c:dLbl>
            <c:dLbl>
              <c:idx val="1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48EF-4B2C-A45E-07CB64A14B3B}"/>
                </c:ext>
              </c:extLst>
            </c:dLbl>
            <c:dLbl>
              <c:idx val="12"/>
              <c:tx>
                <c:rich>
                  <a:bodyPr/>
                  <a:lstStyle/>
                  <a:p>
                    <a:fld id="{416AC08D-FAC8-4FCF-AF58-FFB8A0DEC322}"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C-48EF-4B2C-A45E-07CB64A14B3B}"/>
                </c:ext>
              </c:extLst>
            </c:dLbl>
            <c:dLbl>
              <c:idx val="13"/>
              <c:tx>
                <c:rich>
                  <a:bodyPr/>
                  <a:lstStyle/>
                  <a:p>
                    <a:fld id="{78844ABC-5426-4CF5-ADF9-44BE1E6D48F3}"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48EF-4B2C-A45E-07CB64A14B3B}"/>
                </c:ext>
              </c:extLst>
            </c:dLbl>
            <c:dLbl>
              <c:idx val="1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48EF-4B2C-A45E-07CB64A14B3B}"/>
                </c:ext>
              </c:extLst>
            </c:dLbl>
            <c:dLbl>
              <c:idx val="15"/>
              <c:tx>
                <c:rich>
                  <a:bodyPr/>
                  <a:lstStyle/>
                  <a:p>
                    <a:fld id="{5D9C83A4-450E-4131-9BDD-6B5AED85373C}"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48EF-4B2C-A45E-07CB64A14B3B}"/>
                </c:ext>
              </c:extLst>
            </c:dLbl>
            <c:dLbl>
              <c:idx val="16"/>
              <c:tx>
                <c:rich>
                  <a:bodyPr/>
                  <a:lstStyle/>
                  <a:p>
                    <a:fld id="{3C05FE32-D35F-4741-B6A7-C0F4CBF346E6}"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0-48EF-4B2C-A45E-07CB64A14B3B}"/>
                </c:ext>
              </c:extLst>
            </c:dLbl>
            <c:dLbl>
              <c:idx val="1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48EF-4B2C-A45E-07CB64A14B3B}"/>
                </c:ext>
              </c:extLst>
            </c:dLbl>
            <c:dLbl>
              <c:idx val="18"/>
              <c:tx>
                <c:rich>
                  <a:bodyPr/>
                  <a:lstStyle/>
                  <a:p>
                    <a:fld id="{742CE6DE-496A-42CF-8CCF-0F9625C7EEA4}"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2-48EF-4B2C-A45E-07CB64A14B3B}"/>
                </c:ext>
              </c:extLst>
            </c:dLbl>
            <c:dLbl>
              <c:idx val="19"/>
              <c:tx>
                <c:rich>
                  <a:bodyPr/>
                  <a:lstStyle/>
                  <a:p>
                    <a:fld id="{6D08F3D4-AD5D-472A-8633-4D1618662E21}"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48EF-4B2C-A45E-07CB64A14B3B}"/>
                </c:ext>
              </c:extLst>
            </c:dLbl>
            <c:dLbl>
              <c:idx val="20"/>
              <c:tx>
                <c:rich>
                  <a:bodyPr/>
                  <a:lstStyle/>
                  <a:p>
                    <a:fld id="{A43A7AB3-8C1D-4B67-812E-0C22A07EBBD1}"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48EF-4B2C-A45E-07CB64A14B3B}"/>
                </c:ext>
              </c:extLst>
            </c:dLbl>
            <c:dLbl>
              <c:idx val="21"/>
              <c:tx>
                <c:rich>
                  <a:bodyPr/>
                  <a:lstStyle/>
                  <a:p>
                    <a:fld id="{3451705F-B308-4927-A31D-616AA1F067F1}"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48EF-4B2C-A45E-07CB64A14B3B}"/>
                </c:ext>
              </c:extLst>
            </c:dLbl>
            <c:dLbl>
              <c:idx val="22"/>
              <c:tx>
                <c:rich>
                  <a:bodyPr/>
                  <a:lstStyle/>
                  <a:p>
                    <a:fld id="{892F677D-BB0F-4BED-A5B0-2D8057933A0C}"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6-48EF-4B2C-A45E-07CB64A14B3B}"/>
                </c:ext>
              </c:extLst>
            </c:dLbl>
            <c:dLbl>
              <c:idx val="23"/>
              <c:tx>
                <c:rich>
                  <a:bodyPr/>
                  <a:lstStyle/>
                  <a:p>
                    <a:fld id="{70807DFE-5D84-44ED-9319-426595F4C8F7}"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7-48EF-4B2C-A45E-07CB64A14B3B}"/>
                </c:ext>
              </c:extLst>
            </c:dLbl>
            <c:dLbl>
              <c:idx val="24"/>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48EF-4B2C-A45E-07CB64A14B3B}"/>
                </c:ext>
              </c:extLst>
            </c:dLbl>
            <c:dLbl>
              <c:idx val="25"/>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9-48EF-4B2C-A45E-07CB64A14B3B}"/>
                </c:ext>
              </c:extLst>
            </c:dLbl>
            <c:dLbl>
              <c:idx val="26"/>
              <c:tx>
                <c:rich>
                  <a:bodyPr/>
                  <a:lstStyle/>
                  <a:p>
                    <a:fld id="{C29FB267-608B-41E7-886D-65D004175BDA}"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48EF-4B2C-A45E-07CB64A14B3B}"/>
                </c:ext>
              </c:extLst>
            </c:dLbl>
            <c:dLbl>
              <c:idx val="2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B-48EF-4B2C-A45E-07CB64A14B3B}"/>
                </c:ext>
              </c:extLst>
            </c:dLbl>
            <c:dLbl>
              <c:idx val="28"/>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C-48EF-4B2C-A45E-07CB64A14B3B}"/>
                </c:ext>
              </c:extLst>
            </c:dLbl>
            <c:dLbl>
              <c:idx val="29"/>
              <c:tx>
                <c:rich>
                  <a:bodyPr/>
                  <a:lstStyle/>
                  <a:p>
                    <a:fld id="{34A76AEF-3AC9-4B3F-9846-0E7357A891D1}"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D-48EF-4B2C-A45E-07CB64A14B3B}"/>
                </c:ext>
              </c:extLst>
            </c:dLbl>
            <c:dLbl>
              <c:idx val="30"/>
              <c:tx>
                <c:rich>
                  <a:bodyPr/>
                  <a:lstStyle/>
                  <a:p>
                    <a:fld id="{9B489DAD-0ACA-4932-92C1-AC8D58BCA4AA}"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E-48EF-4B2C-A45E-07CB64A14B3B}"/>
                </c:ext>
              </c:extLst>
            </c:dLbl>
            <c:dLbl>
              <c:idx val="31"/>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F-48EF-4B2C-A45E-07CB64A14B3B}"/>
                </c:ext>
              </c:extLst>
            </c:dLbl>
            <c:dLbl>
              <c:idx val="3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0-48EF-4B2C-A45E-07CB64A14B3B}"/>
                </c:ext>
              </c:extLst>
            </c:dLbl>
            <c:dLbl>
              <c:idx val="33"/>
              <c:tx>
                <c:rich>
                  <a:bodyPr/>
                  <a:lstStyle/>
                  <a:p>
                    <a:fld id="{870F457C-7221-4C16-A57B-567A4961A00D}"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48EF-4B2C-A45E-07CB64A14B3B}"/>
                </c:ext>
              </c:extLst>
            </c:dLbl>
            <c:dLbl>
              <c:idx val="34"/>
              <c:tx>
                <c:rich>
                  <a:bodyPr/>
                  <a:lstStyle/>
                  <a:p>
                    <a:fld id="{4B5F03B3-5D2F-449D-93E7-1183EA01ADED}"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2-48EF-4B2C-A45E-07CB64A14B3B}"/>
                </c:ext>
              </c:extLst>
            </c:dLbl>
            <c:dLbl>
              <c:idx val="35"/>
              <c:tx>
                <c:rich>
                  <a:bodyPr/>
                  <a:lstStyle/>
                  <a:p>
                    <a:fld id="{CD1FC1B9-AD60-4D91-931A-57B5080867C8}"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3-48EF-4B2C-A45E-07CB64A14B3B}"/>
                </c:ext>
              </c:extLst>
            </c:dLbl>
            <c:dLbl>
              <c:idx val="36"/>
              <c:tx>
                <c:rich>
                  <a:bodyPr/>
                  <a:lstStyle/>
                  <a:p>
                    <a:fld id="{6EF3C76A-FAA2-46C3-9A3D-DA328518DD69}"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4-48EF-4B2C-A45E-07CB64A14B3B}"/>
                </c:ext>
              </c:extLst>
            </c:dLbl>
            <c:dLbl>
              <c:idx val="37"/>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5-48EF-4B2C-A45E-07CB64A14B3B}"/>
                </c:ext>
              </c:extLst>
            </c:dLbl>
            <c:dLbl>
              <c:idx val="38"/>
              <c:tx>
                <c:rich>
                  <a:bodyPr/>
                  <a:lstStyle/>
                  <a:p>
                    <a:fld id="{51131A4B-C842-4D4F-82C3-F39820AD218D}"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6-48EF-4B2C-A45E-07CB64A14B3B}"/>
                </c:ext>
              </c:extLst>
            </c:dLbl>
            <c:dLbl>
              <c:idx val="3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7-48EF-4B2C-A45E-07CB64A14B3B}"/>
                </c:ext>
              </c:extLst>
            </c:dLbl>
            <c:dLbl>
              <c:idx val="40"/>
              <c:tx>
                <c:rich>
                  <a:bodyPr/>
                  <a:lstStyle/>
                  <a:p>
                    <a:fld id="{FBE9AE77-D310-4EA4-95E7-D7C69262D908}"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8-48EF-4B2C-A45E-07CB64A14B3B}"/>
                </c:ext>
              </c:extLst>
            </c:dLbl>
            <c:dLbl>
              <c:idx val="41"/>
              <c:tx>
                <c:rich>
                  <a:bodyPr/>
                  <a:lstStyle/>
                  <a:p>
                    <a:fld id="{D7EDE5E1-D450-44B4-8E77-686BF1AE3A7E}"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9-48EF-4B2C-A45E-07CB64A14B3B}"/>
                </c:ext>
              </c:extLst>
            </c:dLbl>
            <c:dLbl>
              <c:idx val="42"/>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48EF-4B2C-A45E-07CB64A14B3B}"/>
                </c:ext>
              </c:extLst>
            </c:dLbl>
            <c:dLbl>
              <c:idx val="43"/>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B-48EF-4B2C-A45E-07CB64A14B3B}"/>
                </c:ext>
              </c:extLst>
            </c:dLbl>
            <c:dLbl>
              <c:idx val="44"/>
              <c:tx>
                <c:rich>
                  <a:bodyPr/>
                  <a:lstStyle/>
                  <a:p>
                    <a:fld id="{0DBD5D97-89E1-4E78-B56B-121499681A2B}"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48EF-4B2C-A45E-07CB64A14B3B}"/>
                </c:ext>
              </c:extLst>
            </c:dLbl>
            <c:dLbl>
              <c:idx val="45"/>
              <c:tx>
                <c:rich>
                  <a:bodyPr/>
                  <a:lstStyle/>
                  <a:p>
                    <a:fld id="{B632A5D8-30E0-4604-8814-4FE05C856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D-48EF-4B2C-A45E-07CB64A14B3B}"/>
                </c:ext>
              </c:extLst>
            </c:dLbl>
            <c:dLbl>
              <c:idx val="46"/>
              <c:tx>
                <c:rich>
                  <a:bodyPr/>
                  <a:lstStyle/>
                  <a:p>
                    <a:fld id="{410B32FA-AFE1-4D67-8D67-49EF3B45C8DB}"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E-48EF-4B2C-A45E-07CB64A14B3B}"/>
                </c:ext>
              </c:extLst>
            </c:dLbl>
            <c:dLbl>
              <c:idx val="47"/>
              <c:tx>
                <c:rich>
                  <a:bodyPr/>
                  <a:lstStyle/>
                  <a:p>
                    <a:fld id="{4E706987-C460-41D2-8DED-8B35A54A9224}"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F-48EF-4B2C-A45E-07CB64A14B3B}"/>
                </c:ext>
              </c:extLst>
            </c:dLbl>
            <c:dLbl>
              <c:idx val="48"/>
              <c:tx>
                <c:rich>
                  <a:bodyPr/>
                  <a:lstStyle/>
                  <a:p>
                    <a:fld id="{4EB06B61-83B5-4B3B-AB21-058FE0E08623}"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0-48EF-4B2C-A45E-07CB64A14B3B}"/>
                </c:ext>
              </c:extLst>
            </c:dLbl>
            <c:dLbl>
              <c:idx val="49"/>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1-48EF-4B2C-A45E-07CB64A14B3B}"/>
                </c:ext>
              </c:extLst>
            </c:dLbl>
            <c:dLbl>
              <c:idx val="50"/>
              <c:tx>
                <c:rich>
                  <a:bodyPr/>
                  <a:lstStyle/>
                  <a:p>
                    <a:endParaRPr lang="en-GB"/>
                  </a:p>
                </c:rich>
              </c:tx>
              <c:dLblPos val="ctr"/>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2-48EF-4B2C-A45E-07CB64A14B3B}"/>
                </c:ext>
              </c:extLst>
            </c:dLbl>
            <c:dLbl>
              <c:idx val="51"/>
              <c:tx>
                <c:rich>
                  <a:bodyPr/>
                  <a:lstStyle/>
                  <a:p>
                    <a:fld id="{39A832D8-2D3D-472E-8ABC-B7CDFF9F397B}" type="CELLRANGE">
                      <a:rPr lang="en-GB"/>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48EF-4B2C-A45E-07CB64A14B3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1</c:v>
                </c:pt>
                <c:pt idx="1">
                  <c:v>1</c:v>
                </c:pt>
                <c:pt idx="2">
                  <c:v>1</c:v>
                </c:pt>
                <c:pt idx="3">
                  <c:v>1</c:v>
                </c:pt>
                <c:pt idx="4">
                  <c:v>1</c:v>
                </c:pt>
                <c:pt idx="5">
                  <c:v>1</c:v>
                </c:pt>
                <c:pt idx="6">
                  <c:v>1</c:v>
                </c:pt>
                <c:pt idx="7">
                  <c:v>1</c:v>
                </c:pt>
                <c:pt idx="8">
                  <c:v>#N/A</c:v>
                </c:pt>
                <c:pt idx="9">
                  <c:v>1</c:v>
                </c:pt>
                <c:pt idx="10">
                  <c:v>#N/A</c:v>
                </c:pt>
                <c:pt idx="11">
                  <c:v>#N/A</c:v>
                </c:pt>
                <c:pt idx="12">
                  <c:v>1</c:v>
                </c:pt>
                <c:pt idx="13">
                  <c:v>1</c:v>
                </c:pt>
                <c:pt idx="14">
                  <c:v>#N/A</c:v>
                </c:pt>
                <c:pt idx="15">
                  <c:v>1</c:v>
                </c:pt>
                <c:pt idx="16">
                  <c:v>1</c:v>
                </c:pt>
                <c:pt idx="17">
                  <c:v>#N/A</c:v>
                </c:pt>
                <c:pt idx="18">
                  <c:v>1</c:v>
                </c:pt>
                <c:pt idx="19">
                  <c:v>1</c:v>
                </c:pt>
                <c:pt idx="20">
                  <c:v>1</c:v>
                </c:pt>
                <c:pt idx="21">
                  <c:v>1</c:v>
                </c:pt>
                <c:pt idx="22">
                  <c:v>1</c:v>
                </c:pt>
                <c:pt idx="23">
                  <c:v>1</c:v>
                </c:pt>
                <c:pt idx="24">
                  <c:v>#N/A</c:v>
                </c:pt>
                <c:pt idx="25">
                  <c:v>#N/A</c:v>
                </c:pt>
                <c:pt idx="26">
                  <c:v>1</c:v>
                </c:pt>
                <c:pt idx="27">
                  <c:v>#N/A</c:v>
                </c:pt>
                <c:pt idx="28">
                  <c:v>#N/A</c:v>
                </c:pt>
                <c:pt idx="29">
                  <c:v>1</c:v>
                </c:pt>
                <c:pt idx="30">
                  <c:v>1</c:v>
                </c:pt>
                <c:pt idx="31">
                  <c:v>#N/A</c:v>
                </c:pt>
                <c:pt idx="32">
                  <c:v>#N/A</c:v>
                </c:pt>
                <c:pt idx="33">
                  <c:v>1</c:v>
                </c:pt>
                <c:pt idx="34">
                  <c:v>1</c:v>
                </c:pt>
                <c:pt idx="35">
                  <c:v>1</c:v>
                </c:pt>
                <c:pt idx="36">
                  <c:v>1</c:v>
                </c:pt>
                <c:pt idx="37">
                  <c:v>#N/A</c:v>
                </c:pt>
                <c:pt idx="38">
                  <c:v>1</c:v>
                </c:pt>
                <c:pt idx="39">
                  <c:v>#N/A</c:v>
                </c:pt>
                <c:pt idx="40">
                  <c:v>1</c:v>
                </c:pt>
                <c:pt idx="41">
                  <c:v>1</c:v>
                </c:pt>
                <c:pt idx="42">
                  <c:v>#N/A</c:v>
                </c:pt>
                <c:pt idx="43">
                  <c:v>#N/A</c:v>
                </c:pt>
                <c:pt idx="44">
                  <c:v>1</c:v>
                </c:pt>
                <c:pt idx="45">
                  <c:v>1</c:v>
                </c:pt>
                <c:pt idx="46">
                  <c:v>1</c:v>
                </c:pt>
                <c:pt idx="47">
                  <c:v>1</c:v>
                </c:pt>
                <c:pt idx="48">
                  <c:v>1</c:v>
                </c:pt>
                <c:pt idx="49">
                  <c:v>#N/A</c:v>
                </c:pt>
                <c:pt idx="50">
                  <c:v>#N/A</c:v>
                </c:pt>
                <c:pt idx="51">
                  <c:v>1</c:v>
                </c:pt>
              </c:numCache>
            </c:numRef>
          </c:val>
          <c:extLst>
            <c:ext xmlns:c15="http://schemas.microsoft.com/office/drawing/2012/chart" uri="{02D57815-91ED-43cb-92C2-25804820EDAC}">
              <c15:datalabelsRange>
                <c15:f>Sheet1!$G$2:$G$53</c15:f>
                <c15:dlblRangeCache>
                  <c:ptCount val="52"/>
                  <c:pt idx="2">
                    <c:v>244%</c:v>
                  </c:pt>
                  <c:pt idx="45">
                    <c:v>209%</c:v>
                  </c:pt>
                </c15:dlblRangeCache>
              </c15:datalabelsRange>
            </c:ext>
            <c:ext xmlns:c16="http://schemas.microsoft.com/office/drawing/2014/chart" uri="{C3380CC4-5D6E-409C-BE32-E72D297353CC}">
              <c16:uniqueId val="{00000034-48EF-4B2C-A45E-07CB64A14B3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bubble</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0.83149283462587276</c:v>
                </c:pt>
                <c:pt idx="1">
                  <c:v>1.6315180743925193</c:v>
                </c:pt>
                <c:pt idx="2">
                  <c:v>2.4439356076015577</c:v>
                </c:pt>
                <c:pt idx="3">
                  <c:v>0.77292587642644184</c:v>
                </c:pt>
                <c:pt idx="4">
                  <c:v>0.74765866355299326</c:v>
                </c:pt>
                <c:pt idx="5">
                  <c:v>0.98081754103558449</c:v>
                </c:pt>
                <c:pt idx="6">
                  <c:v>0.70833026532165033</c:v>
                </c:pt>
                <c:pt idx="7">
                  <c:v>0.84407908755481287</c:v>
                </c:pt>
                <c:pt idx="8">
                  <c:v>#N/A</c:v>
                </c:pt>
                <c:pt idx="9">
                  <c:v>#N/A</c:v>
                </c:pt>
                <c:pt idx="10">
                  <c:v>#N/A</c:v>
                </c:pt>
                <c:pt idx="11">
                  <c:v>#N/A</c:v>
                </c:pt>
                <c:pt idx="12">
                  <c:v>#N/A</c:v>
                </c:pt>
                <c:pt idx="13">
                  <c:v>#N/A</c:v>
                </c:pt>
                <c:pt idx="14">
                  <c:v>#N/A</c:v>
                </c:pt>
                <c:pt idx="15">
                  <c:v>0.8725708042279976</c:v>
                </c:pt>
                <c:pt idx="16">
                  <c:v>0.4577243728236281</c:v>
                </c:pt>
                <c:pt idx="17">
                  <c:v>#N/A</c:v>
                </c:pt>
                <c:pt idx="18">
                  <c:v>0.15218560397131825</c:v>
                </c:pt>
                <c:pt idx="19">
                  <c:v>0.3636835009851706</c:v>
                </c:pt>
                <c:pt idx="20">
                  <c:v>0.23195425066291811</c:v>
                </c:pt>
                <c:pt idx="21">
                  <c:v>0.85483845584879525</c:v>
                </c:pt>
                <c:pt idx="22">
                  <c:v>0.3003459533206646</c:v>
                </c:pt>
                <c:pt idx="23">
                  <c:v>0.33698879958684352</c:v>
                </c:pt>
                <c:pt idx="24">
                  <c:v>#N/A</c:v>
                </c:pt>
                <c:pt idx="25">
                  <c:v>#N/A</c:v>
                </c:pt>
                <c:pt idx="26">
                  <c:v>0.47679126329628302</c:v>
                </c:pt>
                <c:pt idx="27">
                  <c:v>#N/A</c:v>
                </c:pt>
                <c:pt idx="28">
                  <c:v>#N/A</c:v>
                </c:pt>
                <c:pt idx="29">
                  <c:v>0.86927040954705725</c:v>
                </c:pt>
                <c:pt idx="30">
                  <c:v>7.1587946883100939E-2</c:v>
                </c:pt>
                <c:pt idx="31">
                  <c:v>#N/A</c:v>
                </c:pt>
                <c:pt idx="32">
                  <c:v>#N/A</c:v>
                </c:pt>
                <c:pt idx="33">
                  <c:v>0.91374133318774908</c:v>
                </c:pt>
                <c:pt idx="34">
                  <c:v>#N/A</c:v>
                </c:pt>
                <c:pt idx="35">
                  <c:v>#N/A</c:v>
                </c:pt>
                <c:pt idx="36">
                  <c:v>#N/A</c:v>
                </c:pt>
                <c:pt idx="37">
                  <c:v>#N/A</c:v>
                </c:pt>
                <c:pt idx="38">
                  <c:v>0.2039582880232598</c:v>
                </c:pt>
                <c:pt idx="39">
                  <c:v>#N/A</c:v>
                </c:pt>
                <c:pt idx="40">
                  <c:v>0.81834423418520841</c:v>
                </c:pt>
                <c:pt idx="41">
                  <c:v>0.24170478834974729</c:v>
                </c:pt>
                <c:pt idx="42">
                  <c:v>#N/A</c:v>
                </c:pt>
                <c:pt idx="43">
                  <c:v>#N/A</c:v>
                </c:pt>
                <c:pt idx="44">
                  <c:v>0.54761466764778022</c:v>
                </c:pt>
                <c:pt idx="45">
                  <c:v>2.0907701528318849</c:v>
                </c:pt>
                <c:pt idx="46">
                  <c:v>0.32255425519827291</c:v>
                </c:pt>
                <c:pt idx="47">
                  <c:v>0.60169518129022137</c:v>
                </c:pt>
                <c:pt idx="48">
                  <c:v>#N/A</c:v>
                </c:pt>
                <c:pt idx="49">
                  <c:v>#N/A</c:v>
                </c:pt>
                <c:pt idx="50">
                  <c:v>#N/A</c:v>
                </c:pt>
                <c:pt idx="51">
                  <c:v>0.47447486087432045</c:v>
                </c:pt>
              </c:numCache>
            </c:numRef>
          </c:val>
          <c:smooth val="0"/>
          <c:extLst>
            <c:ext xmlns:c16="http://schemas.microsoft.com/office/drawing/2014/chart" uri="{C3380CC4-5D6E-409C-BE32-E72D297353CC}">
              <c16:uniqueId val="{00000035-48EF-4B2C-A45E-07CB64A14B3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1DD4-432D-86DC-6E7EECD7DC7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1DD4-432D-86DC-6E7EECD7DC7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
          <c:y val="6.318490866426546E-2"/>
          <c:w val="0.9561045863546731"/>
          <c:h val="0.87363018267146908"/>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c:formatCode>
                <c:ptCount val="52"/>
                <c:pt idx="0">
                  <c:v>#N/A</c:v>
                </c:pt>
                <c:pt idx="1">
                  <c:v>#N/A</c:v>
                </c:pt>
                <c:pt idx="2">
                  <c:v>1</c:v>
                </c:pt>
                <c:pt idx="3">
                  <c:v>1</c:v>
                </c:pt>
                <c:pt idx="4">
                  <c:v>1</c:v>
                </c:pt>
                <c:pt idx="5">
                  <c:v>1</c:v>
                </c:pt>
                <c:pt idx="6">
                  <c:v>1</c:v>
                </c:pt>
                <c:pt idx="7">
                  <c:v>1</c:v>
                </c:pt>
                <c:pt idx="8">
                  <c:v>1</c:v>
                </c:pt>
                <c:pt idx="9">
                  <c:v>1</c:v>
                </c:pt>
                <c:pt idx="10">
                  <c:v>1</c:v>
                </c:pt>
                <c:pt idx="11">
                  <c:v>1</c:v>
                </c:pt>
                <c:pt idx="12">
                  <c:v>1</c:v>
                </c:pt>
                <c:pt idx="13">
                  <c:v>1</c:v>
                </c:pt>
                <c:pt idx="14">
                  <c:v>1</c:v>
                </c:pt>
                <c:pt idx="15">
                  <c:v>#N/A</c:v>
                </c:pt>
                <c:pt idx="16">
                  <c:v>#N/A</c:v>
                </c:pt>
                <c:pt idx="17">
                  <c:v>#N/A</c:v>
                </c:pt>
                <c:pt idx="18">
                  <c:v>#N/A</c:v>
                </c:pt>
                <c:pt idx="19">
                  <c:v>#N/A</c:v>
                </c:pt>
                <c:pt idx="20">
                  <c:v>#N/A</c:v>
                </c:pt>
                <c:pt idx="21">
                  <c:v>#N/A</c:v>
                </c:pt>
                <c:pt idx="22">
                  <c:v>1</c:v>
                </c:pt>
                <c:pt idx="23">
                  <c:v>1</c:v>
                </c:pt>
                <c:pt idx="24">
                  <c:v>1</c:v>
                </c:pt>
                <c:pt idx="25">
                  <c:v>#N/A</c:v>
                </c:pt>
                <c:pt idx="26">
                  <c:v>#N/A</c:v>
                </c:pt>
                <c:pt idx="27">
                  <c:v>#N/A</c:v>
                </c:pt>
                <c:pt idx="28">
                  <c:v>#N/A</c:v>
                </c:pt>
                <c:pt idx="29">
                  <c:v>#N/A</c:v>
                </c:pt>
                <c:pt idx="30">
                  <c:v>#N/A</c:v>
                </c:pt>
                <c:pt idx="31">
                  <c:v>#N/A</c:v>
                </c:pt>
                <c:pt idx="32">
                  <c:v>#N/A</c:v>
                </c:pt>
                <c:pt idx="33">
                  <c:v>#N/A</c:v>
                </c:pt>
                <c:pt idx="34">
                  <c:v>1</c:v>
                </c:pt>
                <c:pt idx="35">
                  <c:v>#N/A</c:v>
                </c:pt>
                <c:pt idx="36">
                  <c:v>#N/A</c:v>
                </c:pt>
                <c:pt idx="37">
                  <c:v>#N/A</c:v>
                </c:pt>
                <c:pt idx="38">
                  <c:v>#N/A</c:v>
                </c:pt>
                <c:pt idx="39">
                  <c:v>1</c:v>
                </c:pt>
                <c:pt idx="40">
                  <c:v>1</c:v>
                </c:pt>
                <c:pt idx="41">
                  <c:v>1</c:v>
                </c:pt>
                <c:pt idx="42">
                  <c:v>1</c:v>
                </c:pt>
                <c:pt idx="43">
                  <c:v>1</c:v>
                </c:pt>
                <c:pt idx="44">
                  <c:v>#N/A</c:v>
                </c:pt>
                <c:pt idx="45">
                  <c:v>#N/A</c:v>
                </c:pt>
                <c:pt idx="46">
                  <c:v>#N/A</c:v>
                </c:pt>
                <c:pt idx="47">
                  <c:v>#N/A</c:v>
                </c:pt>
                <c:pt idx="48">
                  <c:v>#N/A</c:v>
                </c:pt>
                <c:pt idx="49">
                  <c:v>#N/A</c:v>
                </c:pt>
                <c:pt idx="50">
                  <c:v>#N/A</c:v>
                </c:pt>
                <c:pt idx="51">
                  <c:v>#N/A</c:v>
                </c:pt>
              </c:numCache>
            </c:numRef>
          </c:val>
          <c:extLst>
            <c:ext xmlns:c16="http://schemas.microsoft.com/office/drawing/2014/chart" uri="{C3380CC4-5D6E-409C-BE32-E72D297353CC}">
              <c16:uniqueId val="{00000000-7281-4004-839E-EC8ADA9B4F03}"/>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c:formatCode>
                <c:ptCount val="52"/>
                <c:pt idx="0">
                  <c:v>#N/A</c:v>
                </c:pt>
                <c:pt idx="1">
                  <c:v>#N/A</c:v>
                </c:pt>
                <c:pt idx="2">
                  <c:v>0.11367872175570121</c:v>
                </c:pt>
                <c:pt idx="3">
                  <c:v>0.12132533378739771</c:v>
                </c:pt>
                <c:pt idx="4">
                  <c:v>0.2148614964962611</c:v>
                </c:pt>
                <c:pt idx="5">
                  <c:v>0.17336822212530892</c:v>
                </c:pt>
                <c:pt idx="6">
                  <c:v>0.16371495760272436</c:v>
                </c:pt>
                <c:pt idx="7">
                  <c:v>0.359005905511811</c:v>
                </c:pt>
                <c:pt idx="8">
                  <c:v>0.35807339627396623</c:v>
                </c:pt>
                <c:pt idx="9">
                  <c:v>0.3262485253637436</c:v>
                </c:pt>
                <c:pt idx="10">
                  <c:v>0.18571348293560108</c:v>
                </c:pt>
                <c:pt idx="11">
                  <c:v>0.14821256608297467</c:v>
                </c:pt>
                <c:pt idx="12">
                  <c:v>0.11874984490930296</c:v>
                </c:pt>
                <c:pt idx="13">
                  <c:v>0.26535114062005177</c:v>
                </c:pt>
                <c:pt idx="14">
                  <c:v>#N/A</c:v>
                </c:pt>
                <c:pt idx="15">
                  <c:v>#N/A</c:v>
                </c:pt>
                <c:pt idx="16">
                  <c:v>#N/A</c:v>
                </c:pt>
                <c:pt idx="17">
                  <c:v>#N/A</c:v>
                </c:pt>
                <c:pt idx="18">
                  <c:v>#N/A</c:v>
                </c:pt>
                <c:pt idx="19">
                  <c:v>#N/A</c:v>
                </c:pt>
                <c:pt idx="20">
                  <c:v>#N/A</c:v>
                </c:pt>
                <c:pt idx="21">
                  <c:v>#N/A</c:v>
                </c:pt>
                <c:pt idx="22">
                  <c:v>0.40337942434339991</c:v>
                </c:pt>
                <c:pt idx="23">
                  <c:v>0.48057218130862606</c:v>
                </c:pt>
                <c:pt idx="24">
                  <c:v>8.1719681066375477E-2</c:v>
                </c:pt>
                <c:pt idx="25">
                  <c:v>#N/A</c:v>
                </c:pt>
                <c:pt idx="26">
                  <c:v>#N/A</c:v>
                </c:pt>
                <c:pt idx="27">
                  <c:v>#N/A</c:v>
                </c:pt>
                <c:pt idx="28">
                  <c:v>#N/A</c:v>
                </c:pt>
                <c:pt idx="29">
                  <c:v>#N/A</c:v>
                </c:pt>
                <c:pt idx="30">
                  <c:v>#N/A</c:v>
                </c:pt>
                <c:pt idx="31">
                  <c:v>#N/A</c:v>
                </c:pt>
                <c:pt idx="32">
                  <c:v>#N/A</c:v>
                </c:pt>
                <c:pt idx="33">
                  <c:v>#N/A</c:v>
                </c:pt>
                <c:pt idx="34">
                  <c:v>0.14244945048272512</c:v>
                </c:pt>
                <c:pt idx="35">
                  <c:v>#N/A</c:v>
                </c:pt>
                <c:pt idx="36">
                  <c:v>#N/A</c:v>
                </c:pt>
                <c:pt idx="37">
                  <c:v>#N/A</c:v>
                </c:pt>
                <c:pt idx="38">
                  <c:v>#N/A</c:v>
                </c:pt>
                <c:pt idx="39">
                  <c:v>#N/A</c:v>
                </c:pt>
                <c:pt idx="40">
                  <c:v>#N/A</c:v>
                </c:pt>
                <c:pt idx="41">
                  <c:v>0.47272657381187294</c:v>
                </c:pt>
                <c:pt idx="42">
                  <c:v>0.62001930605459321</c:v>
                </c:pt>
                <c:pt idx="43">
                  <c:v>0.40657862283907709</c:v>
                </c:pt>
                <c:pt idx="44">
                  <c:v>#N/A</c:v>
                </c:pt>
                <c:pt idx="45">
                  <c:v>#N/A</c:v>
                </c:pt>
                <c:pt idx="46">
                  <c:v>#N/A</c:v>
                </c:pt>
                <c:pt idx="47">
                  <c:v>#N/A</c:v>
                </c:pt>
                <c:pt idx="48">
                  <c:v>#N/A</c:v>
                </c:pt>
                <c:pt idx="49">
                  <c:v>#N/A</c:v>
                </c:pt>
                <c:pt idx="50">
                  <c:v>#N/A</c:v>
                </c:pt>
                <c:pt idx="51">
                  <c:v>#N/A</c:v>
                </c:pt>
              </c:numCache>
            </c:numRef>
          </c:val>
          <c:smooth val="0"/>
          <c:extLst>
            <c:ext xmlns:c16="http://schemas.microsoft.com/office/drawing/2014/chart" uri="{C3380CC4-5D6E-409C-BE32-E72D297353CC}">
              <c16:uniqueId val="{00000001-7281-4004-839E-EC8ADA9B4F03}"/>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1"/>
        <c:axPos val="b"/>
        <c:numFmt formatCode="General" sourceLinked="1"/>
        <c:majorTickMark val="none"/>
        <c:minorTickMark val="none"/>
        <c:tickLblPos val="nextTo"/>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2646307699200601E-3"/>
          <c:y val="3.4417139181398007E-2"/>
          <c:w val="0.9548399555847531"/>
          <c:h val="0.44275310024208181"/>
        </c:manualLayout>
      </c:layout>
      <c:barChart>
        <c:barDir val="col"/>
        <c:grouping val="percentStacked"/>
        <c:varyColors val="0"/>
        <c:ser>
          <c:idx val="1"/>
          <c:order val="1"/>
          <c:tx>
            <c:strRef>
              <c:f>Sheet1!$C$1</c:f>
              <c:strCache>
                <c:ptCount val="1"/>
                <c:pt idx="0">
                  <c:v>Column3</c:v>
                </c:pt>
              </c:strCache>
            </c:strRef>
          </c:tx>
          <c:spPr>
            <a:solidFill>
              <a:schemeClr val="bg2"/>
            </a:solidFill>
            <a:ln>
              <a:noFill/>
            </a:ln>
            <a:effectLst/>
          </c:spPr>
          <c:invertIfNegative val="0"/>
          <c:dLbls>
            <c:dLbl>
              <c:idx val="0"/>
              <c:tx>
                <c:rich>
                  <a:bodyPr/>
                  <a:lstStyle/>
                  <a:p>
                    <a:fld id="{B1A92717-376E-4221-98DC-42C150169BAE}"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1522-4FFF-9E56-9731F6C7602B}"/>
                </c:ext>
              </c:extLst>
            </c:dLbl>
            <c:dLbl>
              <c:idx val="1"/>
              <c:tx>
                <c:rich>
                  <a:bodyPr/>
                  <a:lstStyle/>
                  <a:p>
                    <a:fld id="{A224B0FF-0E7D-40CA-A332-1C64767BF0D3}" type="CELLRANGE">
                      <a:rPr lang="en-CH"/>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1522-4FFF-9E56-9731F6C7602B}"/>
                </c:ext>
              </c:extLst>
            </c:dLbl>
            <c:dLbl>
              <c:idx val="2"/>
              <c:tx>
                <c:rich>
                  <a:bodyPr/>
                  <a:lstStyle/>
                  <a:p>
                    <a:fld id="{F51B5490-6D54-42BE-93C8-376D7F0AAFD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1522-4FFF-9E56-9731F6C7602B}"/>
                </c:ext>
              </c:extLst>
            </c:dLbl>
            <c:dLbl>
              <c:idx val="3"/>
              <c:tx>
                <c:rich>
                  <a:bodyPr/>
                  <a:lstStyle/>
                  <a:p>
                    <a:fld id="{2B8BBE49-07DF-4360-922C-7ECC0049C3BC}"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1522-4FFF-9E56-9731F6C7602B}"/>
                </c:ext>
              </c:extLst>
            </c:dLbl>
            <c:dLbl>
              <c:idx val="4"/>
              <c:tx>
                <c:rich>
                  <a:bodyPr/>
                  <a:lstStyle/>
                  <a:p>
                    <a:fld id="{6F3307B5-BEE7-4617-8B62-0E779A8777F0}"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1522-4FFF-9E56-9731F6C7602B}"/>
                </c:ext>
              </c:extLst>
            </c:dLbl>
            <c:dLbl>
              <c:idx val="5"/>
              <c:tx>
                <c:rich>
                  <a:bodyPr/>
                  <a:lstStyle/>
                  <a:p>
                    <a:fld id="{3EDE018D-CE03-43B1-BB78-E4D1057C4FB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1522-4FFF-9E56-9731F6C7602B}"/>
                </c:ext>
              </c:extLst>
            </c:dLbl>
            <c:dLbl>
              <c:idx val="6"/>
              <c:tx>
                <c:rich>
                  <a:bodyPr/>
                  <a:lstStyle/>
                  <a:p>
                    <a:fld id="{830369BB-5DF2-406F-A15C-7F447F6DCF76}"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1522-4FFF-9E56-9731F6C7602B}"/>
                </c:ext>
              </c:extLst>
            </c:dLbl>
            <c:dLbl>
              <c:idx val="7"/>
              <c:tx>
                <c:rich>
                  <a:bodyPr/>
                  <a:lstStyle/>
                  <a:p>
                    <a:fld id="{913F24A2-9D3B-4494-AF18-88C961757092}"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1522-4FFF-9E56-9731F6C7602B}"/>
                </c:ext>
              </c:extLst>
            </c:dLbl>
            <c:dLbl>
              <c:idx val="8"/>
              <c:tx>
                <c:rich>
                  <a:bodyPr/>
                  <a:lstStyle/>
                  <a:p>
                    <a:fld id="{9994D60E-AC27-4AC3-A309-3BE3BBA06FC2}"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1522-4FFF-9E56-9731F6C7602B}"/>
                </c:ext>
              </c:extLst>
            </c:dLbl>
            <c:dLbl>
              <c:idx val="9"/>
              <c:tx>
                <c:rich>
                  <a:bodyPr/>
                  <a:lstStyle/>
                  <a:p>
                    <a:fld id="{8A1B3278-A4A4-4604-B374-3DC560E503C4}"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9-1522-4FFF-9E56-9731F6C7602B}"/>
                </c:ext>
              </c:extLst>
            </c:dLbl>
            <c:dLbl>
              <c:idx val="1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1522-4FFF-9E56-9731F6C7602B}"/>
                </c:ext>
              </c:extLst>
            </c:dLbl>
            <c:dLbl>
              <c:idx val="1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1522-4FFF-9E56-9731F6C7602B}"/>
                </c:ext>
              </c:extLst>
            </c:dLbl>
            <c:dLbl>
              <c:idx val="1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1522-4FFF-9E56-9731F6C7602B}"/>
                </c:ext>
              </c:extLst>
            </c:dLbl>
            <c:dLbl>
              <c:idx val="13"/>
              <c:tx>
                <c:rich>
                  <a:bodyPr/>
                  <a:lstStyle/>
                  <a:p>
                    <a:fld id="{9DFFA81F-6D53-4034-A06E-165D899D71ED}"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D-1522-4FFF-9E56-9731F6C7602B}"/>
                </c:ext>
              </c:extLst>
            </c:dLbl>
            <c:dLbl>
              <c:idx val="14"/>
              <c:tx>
                <c:rich>
                  <a:bodyPr/>
                  <a:lstStyle/>
                  <a:p>
                    <a:fld id="{2E6BC2E8-7949-4507-A09E-30D00DFF4475}"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E-1522-4FFF-9E56-9731F6C7602B}"/>
                </c:ext>
              </c:extLst>
            </c:dLbl>
            <c:dLbl>
              <c:idx val="15"/>
              <c:tx>
                <c:rich>
                  <a:bodyPr/>
                  <a:lstStyle/>
                  <a:p>
                    <a:fld id="{46895D61-2C13-439B-B38F-4709B5A64D15}"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F-1522-4FFF-9E56-9731F6C7602B}"/>
                </c:ext>
              </c:extLst>
            </c:dLbl>
            <c:dLbl>
              <c:idx val="1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1522-4FFF-9E56-9731F6C7602B}"/>
                </c:ext>
              </c:extLst>
            </c:dLbl>
            <c:dLbl>
              <c:idx val="1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1-1522-4FFF-9E56-9731F6C7602B}"/>
                </c:ext>
              </c:extLst>
            </c:dLbl>
            <c:dLbl>
              <c:idx val="1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2-1522-4FFF-9E56-9731F6C7602B}"/>
                </c:ext>
              </c:extLst>
            </c:dLbl>
            <c:dLbl>
              <c:idx val="19"/>
              <c:tx>
                <c:rich>
                  <a:bodyPr/>
                  <a:lstStyle/>
                  <a:p>
                    <a:fld id="{BD19C206-FC9B-4DA5-90EE-4937A6016D54}"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3-1522-4FFF-9E56-9731F6C7602B}"/>
                </c:ext>
              </c:extLst>
            </c:dLbl>
            <c:dLbl>
              <c:idx val="20"/>
              <c:tx>
                <c:rich>
                  <a:bodyPr/>
                  <a:lstStyle/>
                  <a:p>
                    <a:fld id="{15CC88DE-2172-438E-B7C0-E344C607CE59}"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4-1522-4FFF-9E56-9731F6C7602B}"/>
                </c:ext>
              </c:extLst>
            </c:dLbl>
            <c:dLbl>
              <c:idx val="21"/>
              <c:tx>
                <c:rich>
                  <a:bodyPr/>
                  <a:lstStyle/>
                  <a:p>
                    <a:fld id="{AE4A93A9-FF5F-4D5A-84A4-090FBD3C64E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5-1522-4FFF-9E56-9731F6C7602B}"/>
                </c:ext>
              </c:extLst>
            </c:dLbl>
            <c:dLbl>
              <c:idx val="2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6-1522-4FFF-9E56-9731F6C7602B}"/>
                </c:ext>
              </c:extLst>
            </c:dLbl>
            <c:dLbl>
              <c:idx val="23"/>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7-1522-4FFF-9E56-9731F6C7602B}"/>
                </c:ext>
              </c:extLst>
            </c:dLbl>
            <c:dLbl>
              <c:idx val="2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8-1522-4FFF-9E56-9731F6C7602B}"/>
                </c:ext>
              </c:extLst>
            </c:dLbl>
            <c:dLbl>
              <c:idx val="25"/>
              <c:tx>
                <c:rich>
                  <a:bodyPr/>
                  <a:lstStyle/>
                  <a:p>
                    <a:fld id="{6BAB147A-5877-4E8E-A7B2-16FFD1981FA7}"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9-1522-4FFF-9E56-9731F6C7602B}"/>
                </c:ext>
              </c:extLst>
            </c:dLbl>
            <c:dLbl>
              <c:idx val="26"/>
              <c:tx>
                <c:rich>
                  <a:bodyPr/>
                  <a:lstStyle/>
                  <a:p>
                    <a:fld id="{BEBFDADD-0D99-4987-A4FC-66402988A77B}"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A-1522-4FFF-9E56-9731F6C7602B}"/>
                </c:ext>
              </c:extLst>
            </c:dLbl>
            <c:dLbl>
              <c:idx val="27"/>
              <c:tx>
                <c:rich>
                  <a:bodyPr/>
                  <a:lstStyle/>
                  <a:p>
                    <a:fld id="{A09EBFA7-5593-42CE-91F6-31E42625F760}"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B-1522-4FFF-9E56-9731F6C7602B}"/>
                </c:ext>
              </c:extLst>
            </c:dLbl>
            <c:dLbl>
              <c:idx val="28"/>
              <c:tx>
                <c:rich>
                  <a:bodyPr/>
                  <a:lstStyle/>
                  <a:p>
                    <a:fld id="{17699F04-0656-4848-9E7A-0B8BB82451A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C-1522-4FFF-9E56-9731F6C7602B}"/>
                </c:ext>
              </c:extLst>
            </c:dLbl>
            <c:dLbl>
              <c:idx val="29"/>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D-1522-4FFF-9E56-9731F6C7602B}"/>
                </c:ext>
              </c:extLst>
            </c:dLbl>
            <c:dLbl>
              <c:idx val="3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E-1522-4FFF-9E56-9731F6C7602B}"/>
                </c:ext>
              </c:extLst>
            </c:dLbl>
            <c:dLbl>
              <c:idx val="31"/>
              <c:tx>
                <c:rich>
                  <a:bodyPr/>
                  <a:lstStyle/>
                  <a:p>
                    <a:fld id="{27424BD0-4DA7-4C65-A593-C04EEB0E6A6B}"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1F-1522-4FFF-9E56-9731F6C7602B}"/>
                </c:ext>
              </c:extLst>
            </c:dLbl>
            <c:dLbl>
              <c:idx val="32"/>
              <c:tx>
                <c:rich>
                  <a:bodyPr/>
                  <a:lstStyle/>
                  <a:p>
                    <a:fld id="{8075CF5A-1023-4BA9-B15B-88168206F438}"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0-1522-4FFF-9E56-9731F6C7602B}"/>
                </c:ext>
              </c:extLst>
            </c:dLbl>
            <c:dLbl>
              <c:idx val="33"/>
              <c:tx>
                <c:rich>
                  <a:bodyPr/>
                  <a:lstStyle/>
                  <a:p>
                    <a:fld id="{365C5D7F-52D0-4549-8E2B-283679164173}"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1-1522-4FFF-9E56-9731F6C7602B}"/>
                </c:ext>
              </c:extLst>
            </c:dLbl>
            <c:dLbl>
              <c:idx val="34"/>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2-1522-4FFF-9E56-9731F6C7602B}"/>
                </c:ext>
              </c:extLst>
            </c:dLbl>
            <c:dLbl>
              <c:idx val="35"/>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3-1522-4FFF-9E56-9731F6C7602B}"/>
                </c:ext>
              </c:extLst>
            </c:dLbl>
            <c:dLbl>
              <c:idx val="3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4-1522-4FFF-9E56-9731F6C7602B}"/>
                </c:ext>
              </c:extLst>
            </c:dLbl>
            <c:dLbl>
              <c:idx val="37"/>
              <c:tx>
                <c:rich>
                  <a:bodyPr/>
                  <a:lstStyle/>
                  <a:p>
                    <a:fld id="{A184DF65-51E1-4CA3-A42D-46FD7EE7F950}"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5-1522-4FFF-9E56-9731F6C7602B}"/>
                </c:ext>
              </c:extLst>
            </c:dLbl>
            <c:dLbl>
              <c:idx val="38"/>
              <c:tx>
                <c:rich>
                  <a:bodyPr/>
                  <a:lstStyle/>
                  <a:p>
                    <a:fld id="{403B9335-C876-419A-B24E-FD79EA973B9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26-1522-4FFF-9E56-9731F6C7602B}"/>
                </c:ext>
              </c:extLst>
            </c:dLbl>
            <c:dLbl>
              <c:idx val="39"/>
              <c:tx>
                <c:rich>
                  <a:bodyPr/>
                  <a:lstStyle/>
                  <a:p>
                    <a:fld id="{2063599D-6619-4888-B5DD-2EF72322BA85}"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7-1522-4FFF-9E56-9731F6C7602B}"/>
                </c:ext>
              </c:extLst>
            </c:dLbl>
            <c:dLbl>
              <c:idx val="40"/>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8-1522-4FFF-9E56-9731F6C7602B}"/>
                </c:ext>
              </c:extLst>
            </c:dLbl>
            <c:dLbl>
              <c:idx val="41"/>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9-1522-4FFF-9E56-9731F6C7602B}"/>
                </c:ext>
              </c:extLst>
            </c:dLbl>
            <c:dLbl>
              <c:idx val="42"/>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A-1522-4FFF-9E56-9731F6C7602B}"/>
                </c:ext>
              </c:extLst>
            </c:dLbl>
            <c:dLbl>
              <c:idx val="43"/>
              <c:tx>
                <c:rich>
                  <a:bodyPr/>
                  <a:lstStyle/>
                  <a:p>
                    <a:fld id="{D7271B72-6EE4-4FCD-B219-2F1F607E6438}"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B-1522-4FFF-9E56-9731F6C7602B}"/>
                </c:ext>
              </c:extLst>
            </c:dLbl>
            <c:dLbl>
              <c:idx val="44"/>
              <c:tx>
                <c:rich>
                  <a:bodyPr/>
                  <a:lstStyle/>
                  <a:p>
                    <a:fld id="{97B21CAC-1E86-4280-937E-8E71DDE5739F}"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C-1522-4FFF-9E56-9731F6C7602B}"/>
                </c:ext>
              </c:extLst>
            </c:dLbl>
            <c:dLbl>
              <c:idx val="45"/>
              <c:tx>
                <c:rich>
                  <a:bodyPr/>
                  <a:lstStyle/>
                  <a:p>
                    <a:fld id="{37BB65E0-D7DA-4C4E-9C6C-B8A0F5EB5CC5}"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2D-1522-4FFF-9E56-9731F6C7602B}"/>
                </c:ext>
              </c:extLst>
            </c:dLbl>
            <c:dLbl>
              <c:idx val="46"/>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E-1522-4FFF-9E56-9731F6C7602B}"/>
                </c:ext>
              </c:extLst>
            </c:dLbl>
            <c:dLbl>
              <c:idx val="47"/>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2F-1522-4FFF-9E56-9731F6C7602B}"/>
                </c:ext>
              </c:extLst>
            </c:dLbl>
            <c:dLbl>
              <c:idx val="48"/>
              <c:tx>
                <c:rich>
                  <a:bodyPr/>
                  <a:lstStyle/>
                  <a:p>
                    <a:endParaRPr lang="en-GB"/>
                  </a:p>
                </c:rich>
              </c:tx>
              <c:showLegendKey val="0"/>
              <c:showVal val="0"/>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30-1522-4FFF-9E56-9731F6C7602B}"/>
                </c:ext>
              </c:extLst>
            </c:dLbl>
            <c:dLbl>
              <c:idx val="49"/>
              <c:tx>
                <c:rich>
                  <a:bodyPr/>
                  <a:lstStyle/>
                  <a:p>
                    <a:fld id="{1CC2700F-1BC2-4726-82A8-7AECF4AF6AA1}"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1-1522-4FFF-9E56-9731F6C7602B}"/>
                </c:ext>
              </c:extLst>
            </c:dLbl>
            <c:dLbl>
              <c:idx val="50"/>
              <c:tx>
                <c:rich>
                  <a:bodyPr/>
                  <a:lstStyle/>
                  <a:p>
                    <a:fld id="{EC99111A-55F6-4905-9212-1B59F5432A8A}"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2-1522-4FFF-9E56-9731F6C7602B}"/>
                </c:ext>
              </c:extLst>
            </c:dLbl>
            <c:dLbl>
              <c:idx val="51"/>
              <c:tx>
                <c:rich>
                  <a:bodyPr/>
                  <a:lstStyle/>
                  <a:p>
                    <a:fld id="{405CA8C7-1B21-4BF6-9F43-F97AE5DE49D9}" type="CELLRANGE">
                      <a:rPr lang="en-GB"/>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33-1522-4FFF-9E56-9731F6C7602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3"/>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Sheet1!$C$2:$C$53</c:f>
              <c:numCache>
                <c:formatCode>0%;\-0%;0%</c:formatCode>
                <c:ptCount val="52"/>
                <c:pt idx="0">
                  <c:v>1</c:v>
                </c:pt>
                <c:pt idx="1">
                  <c:v>1</c:v>
                </c:pt>
                <c:pt idx="2">
                  <c:v>1</c:v>
                </c:pt>
                <c:pt idx="3">
                  <c:v>1</c:v>
                </c:pt>
                <c:pt idx="4">
                  <c:v>1</c:v>
                </c:pt>
                <c:pt idx="5">
                  <c:v>1</c:v>
                </c:pt>
                <c:pt idx="6">
                  <c:v>1</c:v>
                </c:pt>
                <c:pt idx="7">
                  <c:v>1</c:v>
                </c:pt>
                <c:pt idx="8">
                  <c:v>1</c:v>
                </c:pt>
                <c:pt idx="9">
                  <c:v>1</c:v>
                </c:pt>
                <c:pt idx="10">
                  <c:v>#N/A</c:v>
                </c:pt>
                <c:pt idx="11">
                  <c:v>#N/A</c:v>
                </c:pt>
                <c:pt idx="12">
                  <c:v>#N/A</c:v>
                </c:pt>
                <c:pt idx="13">
                  <c:v>1</c:v>
                </c:pt>
                <c:pt idx="14">
                  <c:v>1</c:v>
                </c:pt>
                <c:pt idx="15">
                  <c:v>1</c:v>
                </c:pt>
                <c:pt idx="16">
                  <c:v>#N/A</c:v>
                </c:pt>
                <c:pt idx="17">
                  <c:v>#N/A</c:v>
                </c:pt>
                <c:pt idx="18">
                  <c:v>#N/A</c:v>
                </c:pt>
                <c:pt idx="19">
                  <c:v>1</c:v>
                </c:pt>
                <c:pt idx="20">
                  <c:v>1</c:v>
                </c:pt>
                <c:pt idx="21">
                  <c:v>1</c:v>
                </c:pt>
                <c:pt idx="22">
                  <c:v>#N/A</c:v>
                </c:pt>
                <c:pt idx="23">
                  <c:v>#N/A</c:v>
                </c:pt>
                <c:pt idx="24">
                  <c:v>#N/A</c:v>
                </c:pt>
                <c:pt idx="25">
                  <c:v>1</c:v>
                </c:pt>
                <c:pt idx="26">
                  <c:v>1</c:v>
                </c:pt>
                <c:pt idx="27">
                  <c:v>1</c:v>
                </c:pt>
                <c:pt idx="28">
                  <c:v>1</c:v>
                </c:pt>
                <c:pt idx="29">
                  <c:v>#N/A</c:v>
                </c:pt>
                <c:pt idx="30">
                  <c:v>#N/A</c:v>
                </c:pt>
                <c:pt idx="31">
                  <c:v>1</c:v>
                </c:pt>
                <c:pt idx="32">
                  <c:v>1</c:v>
                </c:pt>
                <c:pt idx="33">
                  <c:v>1</c:v>
                </c:pt>
                <c:pt idx="34">
                  <c:v>#N/A</c:v>
                </c:pt>
                <c:pt idx="35">
                  <c:v>#N/A</c:v>
                </c:pt>
                <c:pt idx="36">
                  <c:v>#N/A</c:v>
                </c:pt>
                <c:pt idx="37">
                  <c:v>1</c:v>
                </c:pt>
                <c:pt idx="38">
                  <c:v>1</c:v>
                </c:pt>
                <c:pt idx="39">
                  <c:v>1</c:v>
                </c:pt>
                <c:pt idx="40">
                  <c:v>#N/A</c:v>
                </c:pt>
                <c:pt idx="41">
                  <c:v>#N/A</c:v>
                </c:pt>
                <c:pt idx="42">
                  <c:v>#N/A</c:v>
                </c:pt>
                <c:pt idx="43">
                  <c:v>1</c:v>
                </c:pt>
                <c:pt idx="44">
                  <c:v>1</c:v>
                </c:pt>
                <c:pt idx="45">
                  <c:v>1</c:v>
                </c:pt>
                <c:pt idx="46">
                  <c:v>#N/A</c:v>
                </c:pt>
                <c:pt idx="47">
                  <c:v>#N/A</c:v>
                </c:pt>
                <c:pt idx="48">
                  <c:v>#N/A</c:v>
                </c:pt>
                <c:pt idx="49">
                  <c:v>1</c:v>
                </c:pt>
                <c:pt idx="50">
                  <c:v>1</c:v>
                </c:pt>
                <c:pt idx="51">
                  <c:v>1</c:v>
                </c:pt>
              </c:numCache>
            </c:numRef>
          </c:val>
          <c:extLst>
            <c:ext xmlns:c15="http://schemas.microsoft.com/office/drawing/2012/chart" uri="{02D57815-91ED-43cb-92C2-25804820EDAC}">
              <c15:datalabelsRange>
                <c15:f>Sheet1!$G$2:$G$53</c15:f>
                <c15:dlblRangeCache>
                  <c:ptCount val="52"/>
                  <c:pt idx="38">
                    <c:v>256%</c:v>
                  </c:pt>
                </c15:dlblRangeCache>
              </c15:datalabelsRange>
            </c:ext>
            <c:ext xmlns:c16="http://schemas.microsoft.com/office/drawing/2014/chart" uri="{C3380CC4-5D6E-409C-BE32-E72D297353CC}">
              <c16:uniqueId val="{00000034-1522-4FFF-9E56-9731F6C7602B}"/>
            </c:ext>
          </c:extLst>
        </c:ser>
        <c:dLbls>
          <c:showLegendKey val="0"/>
          <c:showVal val="0"/>
          <c:showCatName val="0"/>
          <c:showSerName val="0"/>
          <c:showPercent val="0"/>
          <c:showBubbleSize val="0"/>
        </c:dLbls>
        <c:gapWidth val="20"/>
        <c:overlap val="100"/>
        <c:axId val="229517439"/>
        <c:axId val="229530399"/>
      </c:barChart>
      <c:lineChart>
        <c:grouping val="standard"/>
        <c:varyColors val="0"/>
        <c:ser>
          <c:idx val="0"/>
          <c:order val="0"/>
          <c:tx>
            <c:strRef>
              <c:f>Sheet1!$B$1</c:f>
              <c:strCache>
                <c:ptCount val="1"/>
                <c:pt idx="0">
                  <c:v>Column1</c:v>
                </c:pt>
              </c:strCache>
            </c:strRef>
          </c:tx>
          <c:spPr>
            <a:ln w="28575" cap="rnd">
              <a:noFill/>
              <a:round/>
            </a:ln>
            <a:effectLst/>
          </c:spPr>
          <c:marker>
            <c:symbol val="circle"/>
            <c:size val="8"/>
            <c:spPr>
              <a:solidFill>
                <a:schemeClr val="accent3"/>
              </a:solidFill>
              <a:ln w="9525">
                <a:solidFill>
                  <a:schemeClr val="bg1"/>
                </a:solidFill>
              </a:ln>
              <a:effectLst/>
            </c:spPr>
          </c:marker>
          <c:cat>
            <c:strRef>
              <c:f>Sheet1!$A$2:$A$53</c:f>
              <c:strCache>
                <c:ptCount val="52"/>
                <c:pt idx="0">
                  <c:v>05/07/2023</c:v>
                </c:pt>
                <c:pt idx="1">
                  <c:v>5/14/2023</c:v>
                </c:pt>
                <c:pt idx="2">
                  <c:v>5/21/2023</c:v>
                </c:pt>
                <c:pt idx="3">
                  <c:v>5/28/2023</c:v>
                </c:pt>
                <c:pt idx="4">
                  <c:v>06/04/2023</c:v>
                </c:pt>
                <c:pt idx="5">
                  <c:v>06/11/2023</c:v>
                </c:pt>
                <c:pt idx="6">
                  <c:v>6/18/2023</c:v>
                </c:pt>
                <c:pt idx="7">
                  <c:v>6/25/2023</c:v>
                </c:pt>
                <c:pt idx="8">
                  <c:v>07/02/2023</c:v>
                </c:pt>
                <c:pt idx="9">
                  <c:v>07/09/2023</c:v>
                </c:pt>
                <c:pt idx="10">
                  <c:v>7/16/2023</c:v>
                </c:pt>
                <c:pt idx="11">
                  <c:v>7/23/2023</c:v>
                </c:pt>
                <c:pt idx="12">
                  <c:v>7/30/2023</c:v>
                </c:pt>
                <c:pt idx="13">
                  <c:v>08/06/2023</c:v>
                </c:pt>
                <c:pt idx="14">
                  <c:v>8/13/2023</c:v>
                </c:pt>
                <c:pt idx="15">
                  <c:v>8/20/2023</c:v>
                </c:pt>
                <c:pt idx="16">
                  <c:v>8/27/2023</c:v>
                </c:pt>
                <c:pt idx="17">
                  <c:v>09/03/2023</c:v>
                </c:pt>
                <c:pt idx="18">
                  <c:v>09/10/2023</c:v>
                </c:pt>
                <c:pt idx="19">
                  <c:v>9/17/2023</c:v>
                </c:pt>
                <c:pt idx="20">
                  <c:v>9/24/2023</c:v>
                </c:pt>
                <c:pt idx="21">
                  <c:v>10/01/2023</c:v>
                </c:pt>
                <c:pt idx="22">
                  <c:v>10/08/2023</c:v>
                </c:pt>
                <c:pt idx="23">
                  <c:v>10/15/2023</c:v>
                </c:pt>
                <c:pt idx="24">
                  <c:v>10/22/2023</c:v>
                </c:pt>
                <c:pt idx="25">
                  <c:v>10/29/2023</c:v>
                </c:pt>
                <c:pt idx="26">
                  <c:v>11/05/2023</c:v>
                </c:pt>
                <c:pt idx="27">
                  <c:v>11/12/2023</c:v>
                </c:pt>
                <c:pt idx="28">
                  <c:v>11/19/2023</c:v>
                </c:pt>
                <c:pt idx="29">
                  <c:v>11/26/2023</c:v>
                </c:pt>
                <c:pt idx="30">
                  <c:v>12/03/2023</c:v>
                </c:pt>
                <c:pt idx="31">
                  <c:v>12/10/2023</c:v>
                </c:pt>
                <c:pt idx="32">
                  <c:v>12/17/2023</c:v>
                </c:pt>
                <c:pt idx="33">
                  <c:v>12/24/2023</c:v>
                </c:pt>
                <c:pt idx="34">
                  <c:v>12/31/2023</c:v>
                </c:pt>
                <c:pt idx="35">
                  <c:v>01/07/2024</c:v>
                </c:pt>
                <c:pt idx="36">
                  <c:v>1/14/2024</c:v>
                </c:pt>
                <c:pt idx="37">
                  <c:v>1/21/2024</c:v>
                </c:pt>
                <c:pt idx="38">
                  <c:v>1/28/2024</c:v>
                </c:pt>
                <c:pt idx="39">
                  <c:v>02/04/2024</c:v>
                </c:pt>
                <c:pt idx="40">
                  <c:v>02/11/2024</c:v>
                </c:pt>
                <c:pt idx="41">
                  <c:v>2/18/2024</c:v>
                </c:pt>
                <c:pt idx="42">
                  <c:v>2/25/2024</c:v>
                </c:pt>
                <c:pt idx="43">
                  <c:v>03/03/2024</c:v>
                </c:pt>
                <c:pt idx="44">
                  <c:v>03/10/2024</c:v>
                </c:pt>
                <c:pt idx="45">
                  <c:v>3/17/2024</c:v>
                </c:pt>
                <c:pt idx="46">
                  <c:v>3/24/2024</c:v>
                </c:pt>
                <c:pt idx="47">
                  <c:v>3/31/2024</c:v>
                </c:pt>
                <c:pt idx="48">
                  <c:v>04/07/2024</c:v>
                </c:pt>
                <c:pt idx="49">
                  <c:v>4/14/2024</c:v>
                </c:pt>
                <c:pt idx="50">
                  <c:v>4/21/2024</c:v>
                </c:pt>
                <c:pt idx="51">
                  <c:v>4/28/2024</c:v>
                </c:pt>
              </c:strCache>
            </c:strRef>
          </c:cat>
          <c:val>
            <c:numRef>
              <c:f>Sheet1!$B$2:$B$53</c:f>
              <c:numCache>
                <c:formatCode>0%;\-0%;0%</c:formatCode>
                <c:ptCount val="52"/>
                <c:pt idx="0">
                  <c:v>0.31741195933698862</c:v>
                </c:pt>
                <c:pt idx="1">
                  <c:v>0.55552518945359541</c:v>
                </c:pt>
                <c:pt idx="2">
                  <c:v>0.47761625108308464</c:v>
                </c:pt>
                <c:pt idx="3">
                  <c:v>0.43712699308174235</c:v>
                </c:pt>
                <c:pt idx="4">
                  <c:v>0.36264807702176205</c:v>
                </c:pt>
                <c:pt idx="5">
                  <c:v>0.38422904683399911</c:v>
                </c:pt>
                <c:pt idx="6">
                  <c:v>0.40742054727108346</c:v>
                </c:pt>
                <c:pt idx="7">
                  <c:v>1.0321668026535173</c:v>
                </c:pt>
                <c:pt idx="8">
                  <c:v>0.5462931131314438</c:v>
                </c:pt>
                <c:pt idx="9">
                  <c:v>0.76245047295306534</c:v>
                </c:pt>
                <c:pt idx="10">
                  <c:v>#N/A</c:v>
                </c:pt>
                <c:pt idx="11">
                  <c:v>#N/A</c:v>
                </c:pt>
                <c:pt idx="12">
                  <c:v>#N/A</c:v>
                </c:pt>
                <c:pt idx="13">
                  <c:v>0.2685619698185851</c:v>
                </c:pt>
                <c:pt idx="14">
                  <c:v>0.60045689300840521</c:v>
                </c:pt>
                <c:pt idx="15">
                  <c:v>0.3622105904776648</c:v>
                </c:pt>
                <c:pt idx="16">
                  <c:v>#N/A</c:v>
                </c:pt>
                <c:pt idx="17">
                  <c:v>#N/A</c:v>
                </c:pt>
                <c:pt idx="18">
                  <c:v>#N/A</c:v>
                </c:pt>
                <c:pt idx="19">
                  <c:v>0.10463941845632306</c:v>
                </c:pt>
                <c:pt idx="20">
                  <c:v>0.52569649178121824</c:v>
                </c:pt>
                <c:pt idx="21">
                  <c:v>0.14491334978561482</c:v>
                </c:pt>
                <c:pt idx="22">
                  <c:v>#N/A</c:v>
                </c:pt>
                <c:pt idx="23">
                  <c:v>#N/A</c:v>
                </c:pt>
                <c:pt idx="24">
                  <c:v>#N/A</c:v>
                </c:pt>
                <c:pt idx="25">
                  <c:v>0.18886446202424201</c:v>
                </c:pt>
                <c:pt idx="26">
                  <c:v>0.22372048262984959</c:v>
                </c:pt>
                <c:pt idx="27">
                  <c:v>0.36828644501278773</c:v>
                </c:pt>
                <c:pt idx="28">
                  <c:v>#N/A</c:v>
                </c:pt>
                <c:pt idx="29">
                  <c:v>#N/A</c:v>
                </c:pt>
                <c:pt idx="30">
                  <c:v>#N/A</c:v>
                </c:pt>
                <c:pt idx="31">
                  <c:v>0.12294597048113506</c:v>
                </c:pt>
                <c:pt idx="32">
                  <c:v>0.50035194109047598</c:v>
                </c:pt>
                <c:pt idx="33">
                  <c:v>0.41802358537751055</c:v>
                </c:pt>
                <c:pt idx="34">
                  <c:v>#N/A</c:v>
                </c:pt>
                <c:pt idx="35">
                  <c:v>#N/A</c:v>
                </c:pt>
                <c:pt idx="36">
                  <c:v>#N/A</c:v>
                </c:pt>
                <c:pt idx="37">
                  <c:v>0.86697921202118289</c:v>
                </c:pt>
                <c:pt idx="38">
                  <c:v>2.5595210495451881</c:v>
                </c:pt>
                <c:pt idx="39">
                  <c:v>0.36886480958675349</c:v>
                </c:pt>
                <c:pt idx="40">
                  <c:v>#N/A</c:v>
                </c:pt>
                <c:pt idx="41">
                  <c:v>#N/A</c:v>
                </c:pt>
                <c:pt idx="42">
                  <c:v>#N/A</c:v>
                </c:pt>
                <c:pt idx="43">
                  <c:v>0.90170890150406746</c:v>
                </c:pt>
                <c:pt idx="44">
                  <c:v>1.048028435450546</c:v>
                </c:pt>
                <c:pt idx="45">
                  <c:v>0.34420385076843968</c:v>
                </c:pt>
                <c:pt idx="46">
                  <c:v>#N/A</c:v>
                </c:pt>
                <c:pt idx="47">
                  <c:v>#N/A</c:v>
                </c:pt>
                <c:pt idx="48">
                  <c:v>#N/A</c:v>
                </c:pt>
                <c:pt idx="49">
                  <c:v>1.3343675915403637</c:v>
                </c:pt>
                <c:pt idx="50">
                  <c:v>1.0787224336125691</c:v>
                </c:pt>
                <c:pt idx="51">
                  <c:v>0.33774114750629919</c:v>
                </c:pt>
              </c:numCache>
            </c:numRef>
          </c:val>
          <c:smooth val="0"/>
          <c:extLst>
            <c:ext xmlns:c16="http://schemas.microsoft.com/office/drawing/2014/chart" uri="{C3380CC4-5D6E-409C-BE32-E72D297353CC}">
              <c16:uniqueId val="{00000035-1522-4FFF-9E56-9731F6C7602B}"/>
            </c:ext>
          </c:extLst>
        </c:ser>
        <c:dLbls>
          <c:showLegendKey val="0"/>
          <c:showVal val="0"/>
          <c:showCatName val="0"/>
          <c:showSerName val="0"/>
          <c:showPercent val="0"/>
          <c:showBubbleSize val="0"/>
        </c:dLbls>
        <c:marker val="1"/>
        <c:smooth val="0"/>
        <c:axId val="208584784"/>
        <c:axId val="208605904"/>
      </c:lineChart>
      <c:catAx>
        <c:axId val="229517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lgn="ctr">
              <a:defRPr lang="en-US" sz="500" b="0" i="0" u="none" strike="noStrike" kern="1200" baseline="0">
                <a:solidFill>
                  <a:schemeClr val="tx1">
                    <a:lumMod val="65000"/>
                    <a:lumOff val="35000"/>
                  </a:schemeClr>
                </a:solidFill>
                <a:latin typeface="+mn-lt"/>
                <a:ea typeface="+mn-ea"/>
                <a:cs typeface="+mn-cs"/>
              </a:defRPr>
            </a:pPr>
            <a:endParaRPr lang="en-US"/>
          </a:p>
        </c:txPr>
        <c:crossAx val="229530399"/>
        <c:crosses val="autoZero"/>
        <c:auto val="1"/>
        <c:lblAlgn val="ctr"/>
        <c:lblOffset val="100"/>
        <c:noMultiLvlLbl val="0"/>
      </c:catAx>
      <c:valAx>
        <c:axId val="229530399"/>
        <c:scaling>
          <c:orientation val="minMax"/>
          <c:min val="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600" b="0" i="0" u="none" strike="noStrike" kern="1200" baseline="0">
                <a:solidFill>
                  <a:schemeClr val="tx1">
                    <a:lumMod val="65000"/>
                    <a:lumOff val="35000"/>
                  </a:schemeClr>
                </a:solidFill>
                <a:latin typeface="+mn-lt"/>
                <a:ea typeface="+mn-ea"/>
                <a:cs typeface="+mn-cs"/>
              </a:defRPr>
            </a:pPr>
            <a:endParaRPr lang="en-US"/>
          </a:p>
        </c:txPr>
        <c:crossAx val="229517439"/>
        <c:crosses val="autoZero"/>
        <c:crossBetween val="between"/>
      </c:valAx>
      <c:valAx>
        <c:axId val="208605904"/>
        <c:scaling>
          <c:orientation val="minMax"/>
          <c:max val="2"/>
          <c:min val="0"/>
        </c:scaling>
        <c:delete val="0"/>
        <c:axPos val="r"/>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lgn="ctr">
              <a:defRPr lang="en-US" sz="600" b="0" i="0" u="none" strike="noStrike" kern="1200" baseline="0">
                <a:solidFill>
                  <a:schemeClr val="tx1">
                    <a:lumMod val="65000"/>
                    <a:lumOff val="35000"/>
                  </a:schemeClr>
                </a:solidFill>
                <a:latin typeface="+mn-lt"/>
                <a:ea typeface="+mn-ea"/>
                <a:cs typeface="+mn-cs"/>
              </a:defRPr>
            </a:pPr>
            <a:endParaRPr lang="en-US"/>
          </a:p>
        </c:txPr>
        <c:crossAx val="208584784"/>
        <c:crosses val="max"/>
        <c:crossBetween val="between"/>
        <c:majorUnit val="1"/>
      </c:valAx>
      <c:catAx>
        <c:axId val="208584784"/>
        <c:scaling>
          <c:orientation val="minMax"/>
        </c:scaling>
        <c:delete val="1"/>
        <c:axPos val="b"/>
        <c:numFmt formatCode="General" sourceLinked="1"/>
        <c:majorTickMark val="out"/>
        <c:minorTickMark val="none"/>
        <c:tickLblPos val="nextTo"/>
        <c:crossAx val="2086059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552606217191601"/>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1-0DAD-4482-B93F-84F75497B5DC}"/>
              </c:ext>
            </c:extLst>
          </c:dPt>
          <c:dPt>
            <c:idx val="1"/>
            <c:invertIfNegative val="0"/>
            <c:bubble3D val="0"/>
            <c:extLst>
              <c:ext xmlns:c16="http://schemas.microsoft.com/office/drawing/2014/chart" uri="{C3380CC4-5D6E-409C-BE32-E72D297353CC}">
                <c16:uniqueId val="{00000003-0DAD-4482-B93F-84F75497B5DC}"/>
              </c:ext>
            </c:extLst>
          </c:dPt>
          <c:dPt>
            <c:idx val="3"/>
            <c:invertIfNegative val="0"/>
            <c:bubble3D val="0"/>
            <c:extLst>
              <c:ext xmlns:c16="http://schemas.microsoft.com/office/drawing/2014/chart" uri="{C3380CC4-5D6E-409C-BE32-E72D297353CC}">
                <c16:uniqueId val="{00000000-457F-964A-9BFD-8D1099080E0C}"/>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Sheet1!$A$2:$A$13</c:f>
              <c:strCache>
                <c:ptCount val="6"/>
                <c:pt idx="0">
                  <c:v>Grand Total</c:v>
                </c:pt>
                <c:pt idx="1">
                  <c:v>PETFL-EW DPG EP</c:v>
                </c:pt>
                <c:pt idx="2">
                  <c:v>PETFL-EW DPG KW</c:v>
                </c:pt>
                <c:pt idx="3">
                  <c:v>PETFL-MW</c:v>
                </c:pt>
                <c:pt idx="4">
                  <c:v>BRFL</c:v>
                </c:pt>
                <c:pt idx="5">
                  <c:v>FL</c:v>
                </c:pt>
              </c:strCache>
            </c:strRef>
          </c:cat>
          <c:val>
            <c:numRef>
              <c:f>Sheet1!$B$2:$B$13</c:f>
              <c:numCache>
                <c:formatCode>General</c:formatCode>
                <c:ptCount val="12"/>
                <c:pt idx="0">
                  <c:v>0.122076</c:v>
                </c:pt>
                <c:pt idx="1">
                  <c:v>8.6438000000000001E-2</c:v>
                </c:pt>
                <c:pt idx="2">
                  <c:v>0.16711699999999999</c:v>
                </c:pt>
                <c:pt idx="3">
                  <c:v>0.216805</c:v>
                </c:pt>
                <c:pt idx="4">
                  <c:v>6.0905000000000001E-2</c:v>
                </c:pt>
                <c:pt idx="5">
                  <c:v>0.14979999999999999</c:v>
                </c:pt>
                <c:pt idx="6">
                  <c:v>0.14000000000000001</c:v>
                </c:pt>
                <c:pt idx="7">
                  <c:v>0.122076</c:v>
                </c:pt>
                <c:pt idx="8">
                  <c:v>8.6438000000000001E-2</c:v>
                </c:pt>
                <c:pt idx="9">
                  <c:v>0.16711699999999999</c:v>
                </c:pt>
                <c:pt idx="10">
                  <c:v>0.216805</c:v>
                </c:pt>
                <c:pt idx="11">
                  <c:v>6.0905000000000001E-2</c:v>
                </c:pt>
              </c:numCache>
            </c:numRef>
          </c:val>
          <c:extLst>
            <c:ext xmlns:c16="http://schemas.microsoft.com/office/drawing/2014/chart" uri="{C3380CC4-5D6E-409C-BE32-E72D297353CC}">
              <c16:uniqueId val="{00000004-0DAD-4482-B93F-84F75497B5DC}"/>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Sheet1!$A$2:$A$13</c:f>
              <c:strCache>
                <c:ptCount val="6"/>
                <c:pt idx="0">
                  <c:v>Grand Total</c:v>
                </c:pt>
                <c:pt idx="1">
                  <c:v>PETFL-EW DPG EP</c:v>
                </c:pt>
                <c:pt idx="2">
                  <c:v>PETFL-EW DPG KW</c:v>
                </c:pt>
                <c:pt idx="3">
                  <c:v>PETFL-MW</c:v>
                </c:pt>
                <c:pt idx="4">
                  <c:v>BRFL</c:v>
                </c:pt>
                <c:pt idx="5">
                  <c:v>FL</c:v>
                </c:pt>
              </c:strCache>
            </c:strRef>
          </c:cat>
          <c:val>
            <c:numRef>
              <c:f>Sheet1!$C$2:$C$13</c:f>
              <c:numCache>
                <c:formatCode>General</c:formatCode>
                <c:ptCount val="12"/>
                <c:pt idx="0">
                  <c:v>0.87792400000000004</c:v>
                </c:pt>
                <c:pt idx="1">
                  <c:v>0.91356199999999999</c:v>
                </c:pt>
                <c:pt idx="2">
                  <c:v>0.83288300000000004</c:v>
                </c:pt>
                <c:pt idx="3">
                  <c:v>0.78319499999999997</c:v>
                </c:pt>
                <c:pt idx="4">
                  <c:v>0.93909500000000001</c:v>
                </c:pt>
                <c:pt idx="5">
                  <c:v>0.85019999999999996</c:v>
                </c:pt>
                <c:pt idx="6">
                  <c:v>0.86</c:v>
                </c:pt>
                <c:pt idx="7">
                  <c:v>0.87792400000000004</c:v>
                </c:pt>
                <c:pt idx="8">
                  <c:v>0.91356199999999999</c:v>
                </c:pt>
                <c:pt idx="9">
                  <c:v>0.83288300000000004</c:v>
                </c:pt>
                <c:pt idx="10">
                  <c:v>0.78319499999999997</c:v>
                </c:pt>
                <c:pt idx="11">
                  <c:v>0.93909500000000001</c:v>
                </c:pt>
              </c:numCache>
            </c:numRef>
          </c:val>
          <c:extLst>
            <c:ext xmlns:c16="http://schemas.microsoft.com/office/drawing/2014/chart" uri="{C3380CC4-5D6E-409C-BE32-E72D297353CC}">
              <c16:uniqueId val="{00000005-0DAD-4482-B93F-84F75497B5DC}"/>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2044444444444447"/>
          <c:y val="0.94983333789005531"/>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290310294123654"/>
          <c:y val="0"/>
          <c:w val="0.89451016692081498"/>
          <c:h val="0.91190916402376787"/>
        </c:manualLayout>
      </c:layout>
      <c:barChart>
        <c:barDir val="bar"/>
        <c:grouping val="percentStacked"/>
        <c:varyColors val="0"/>
        <c:ser>
          <c:idx val="2"/>
          <c:order val="0"/>
          <c:tx>
            <c:strRef>
              <c:f>Sheet1!$B$1</c:f>
              <c:strCache>
                <c:ptCount val="1"/>
                <c:pt idx="0">
                  <c:v>Volume Sold on Deal</c:v>
                </c:pt>
              </c:strCache>
            </c:strRef>
          </c:tx>
          <c:spPr>
            <a:solidFill>
              <a:srgbClr val="E6E5E5">
                <a:lumMod val="90000"/>
              </a:srgb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E36D-45CD-A288-8E90CF32B35D}"/>
              </c:ext>
            </c:extLst>
          </c:dPt>
          <c:dPt>
            <c:idx val="1"/>
            <c:invertIfNegative val="0"/>
            <c:bubble3D val="0"/>
            <c:extLst>
              <c:ext xmlns:c16="http://schemas.microsoft.com/office/drawing/2014/chart" uri="{C3380CC4-5D6E-409C-BE32-E72D297353CC}">
                <c16:uniqueId val="{00000001-E36D-45CD-A288-8E90CF32B35D}"/>
              </c:ext>
            </c:extLst>
          </c:dPt>
          <c:dPt>
            <c:idx val="3"/>
            <c:invertIfNegative val="0"/>
            <c:bubble3D val="0"/>
            <c:extLst>
              <c:ext xmlns:c16="http://schemas.microsoft.com/office/drawing/2014/chart" uri="{C3380CC4-5D6E-409C-BE32-E72D297353CC}">
                <c16:uniqueId val="{00000002-E36D-45CD-A288-8E90CF32B35D}"/>
              </c:ext>
            </c:extLst>
          </c:dPt>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Sheet1!$A$2:$A$13</c:f>
              <c:strCache>
                <c:ptCount val="6"/>
                <c:pt idx="0">
                  <c:v>Grand Total</c:v>
                </c:pt>
                <c:pt idx="1">
                  <c:v>PETFL-EW DPG EP</c:v>
                </c:pt>
                <c:pt idx="2">
                  <c:v>PETFL-EW DPG KW</c:v>
                </c:pt>
                <c:pt idx="3">
                  <c:v>PETFL-MW</c:v>
                </c:pt>
                <c:pt idx="4">
                  <c:v>BRFL</c:v>
                </c:pt>
                <c:pt idx="5">
                  <c:v>FL</c:v>
                </c:pt>
              </c:strCache>
            </c:strRef>
          </c:cat>
          <c:val>
            <c:numRef>
              <c:f>Sheet1!$B$2:$B$13</c:f>
              <c:numCache>
                <c:formatCode>General</c:formatCode>
                <c:ptCount val="12"/>
                <c:pt idx="0">
                  <c:v>0.122076</c:v>
                </c:pt>
                <c:pt idx="1">
                  <c:v>8.6438000000000001E-2</c:v>
                </c:pt>
                <c:pt idx="2">
                  <c:v>0.16711699999999999</c:v>
                </c:pt>
                <c:pt idx="3">
                  <c:v>0.216805</c:v>
                </c:pt>
                <c:pt idx="4">
                  <c:v>6.0905000000000001E-2</c:v>
                </c:pt>
                <c:pt idx="5">
                  <c:v>0.14979999999999999</c:v>
                </c:pt>
                <c:pt idx="6">
                  <c:v>0.14000000000000001</c:v>
                </c:pt>
                <c:pt idx="7">
                  <c:v>0.122076</c:v>
                </c:pt>
                <c:pt idx="8">
                  <c:v>8.6438000000000001E-2</c:v>
                </c:pt>
                <c:pt idx="9">
                  <c:v>0.16711699999999999</c:v>
                </c:pt>
                <c:pt idx="10">
                  <c:v>0.216805</c:v>
                </c:pt>
                <c:pt idx="11">
                  <c:v>6.0905000000000001E-2</c:v>
                </c:pt>
              </c:numCache>
            </c:numRef>
          </c:val>
          <c:extLst>
            <c:ext xmlns:c16="http://schemas.microsoft.com/office/drawing/2014/chart" uri="{C3380CC4-5D6E-409C-BE32-E72D297353CC}">
              <c16:uniqueId val="{00000003-E36D-45CD-A288-8E90CF32B35D}"/>
            </c:ext>
          </c:extLst>
        </c:ser>
        <c:ser>
          <c:idx val="0"/>
          <c:order val="1"/>
          <c:tx>
            <c:strRef>
              <c:f>Sheet1!$C$1</c:f>
              <c:strCache>
                <c:ptCount val="1"/>
                <c:pt idx="0">
                  <c:v>1-Volume Sold on Deal</c:v>
                </c:pt>
              </c:strCache>
            </c:strRef>
          </c:tx>
          <c:spPr>
            <a:solidFill>
              <a:srgbClr val="FFFFFF">
                <a:lumMod val="95000"/>
              </a:srgbClr>
            </a:solidFill>
            <a:ln w="9525" cap="flat" cmpd="sng" algn="ctr">
              <a:solidFill>
                <a:schemeClr val="lt1">
                  <a:alpha val="50000"/>
                </a:schemeClr>
              </a:solidFill>
              <a:round/>
            </a:ln>
            <a:effectLst/>
          </c:spPr>
          <c:invertIfNegative val="0"/>
          <c:dLbls>
            <c:numFmt formatCode="0%" sourceLinked="0"/>
            <c:spPr>
              <a:noFill/>
              <a:ln>
                <a:noFill/>
              </a:ln>
              <a:effectLst/>
            </c:spPr>
            <c:txPr>
              <a:bodyPr rot="0" spcFirstLastPara="1" vertOverflow="ellipsis" vert="horz" wrap="square"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Sheet1!$A$2:$A$13</c:f>
              <c:strCache>
                <c:ptCount val="6"/>
                <c:pt idx="0">
                  <c:v>Grand Total</c:v>
                </c:pt>
                <c:pt idx="1">
                  <c:v>PETFL-EW DPG EP</c:v>
                </c:pt>
                <c:pt idx="2">
                  <c:v>PETFL-EW DPG KW</c:v>
                </c:pt>
                <c:pt idx="3">
                  <c:v>PETFL-MW</c:v>
                </c:pt>
                <c:pt idx="4">
                  <c:v>BRFL</c:v>
                </c:pt>
                <c:pt idx="5">
                  <c:v>FL</c:v>
                </c:pt>
              </c:strCache>
            </c:strRef>
          </c:cat>
          <c:val>
            <c:numRef>
              <c:f>Sheet1!$C$2:$C$13</c:f>
              <c:numCache>
                <c:formatCode>General</c:formatCode>
                <c:ptCount val="12"/>
                <c:pt idx="0">
                  <c:v>0.87792400000000004</c:v>
                </c:pt>
                <c:pt idx="1">
                  <c:v>0.91356199999999999</c:v>
                </c:pt>
                <c:pt idx="2">
                  <c:v>0.83288300000000004</c:v>
                </c:pt>
                <c:pt idx="3">
                  <c:v>0.78319499999999997</c:v>
                </c:pt>
                <c:pt idx="4">
                  <c:v>0.93909500000000001</c:v>
                </c:pt>
                <c:pt idx="5">
                  <c:v>0.85019999999999996</c:v>
                </c:pt>
                <c:pt idx="6">
                  <c:v>0.86</c:v>
                </c:pt>
                <c:pt idx="7">
                  <c:v>0.87792400000000004</c:v>
                </c:pt>
                <c:pt idx="8">
                  <c:v>0.91356199999999999</c:v>
                </c:pt>
                <c:pt idx="9">
                  <c:v>0.83288300000000004</c:v>
                </c:pt>
                <c:pt idx="10">
                  <c:v>0.78319499999999997</c:v>
                </c:pt>
                <c:pt idx="11">
                  <c:v>0.93909500000000001</c:v>
                </c:pt>
              </c:numCache>
            </c:numRef>
          </c:val>
          <c:extLst>
            <c:ext xmlns:c16="http://schemas.microsoft.com/office/drawing/2014/chart" uri="{C3380CC4-5D6E-409C-BE32-E72D297353CC}">
              <c16:uniqueId val="{00000004-E36D-45CD-A288-8E90CF32B35D}"/>
            </c:ext>
          </c:extLst>
        </c:ser>
        <c:dLbls>
          <c:dLblPos val="ctr"/>
          <c:showLegendKey val="0"/>
          <c:showVal val="1"/>
          <c:showCatName val="0"/>
          <c:showSerName val="0"/>
          <c:showPercent val="0"/>
          <c:showBubbleSize val="0"/>
        </c:dLbls>
        <c:gapWidth val="10"/>
        <c:overlap val="100"/>
        <c:axId val="395654296"/>
        <c:axId val="395652336"/>
      </c:barChart>
      <c:catAx>
        <c:axId val="395654296"/>
        <c:scaling>
          <c:orientation val="maxMin"/>
        </c:scaling>
        <c:delete val="1"/>
        <c:axPos val="l"/>
        <c:numFmt formatCode="General" sourceLinked="1"/>
        <c:majorTickMark val="none"/>
        <c:minorTickMark val="none"/>
        <c:tickLblPos val="nextTo"/>
        <c:crossAx val="395652336"/>
        <c:crosses val="autoZero"/>
        <c:auto val="1"/>
        <c:lblAlgn val="ctr"/>
        <c:lblOffset val="100"/>
        <c:noMultiLvlLbl val="0"/>
      </c:catAx>
      <c:valAx>
        <c:axId val="395652336"/>
        <c:scaling>
          <c:orientation val="minMax"/>
        </c:scaling>
        <c:delete val="1"/>
        <c:axPos val="t"/>
        <c:numFmt formatCode="0%" sourceLinked="1"/>
        <c:majorTickMark val="none"/>
        <c:minorTickMark val="none"/>
        <c:tickLblPos val="nextTo"/>
        <c:crossAx val="395654296"/>
        <c:crosses val="autoZero"/>
        <c:crossBetween val="between"/>
      </c:valAx>
      <c:spPr>
        <a:noFill/>
        <a:ln>
          <a:noFill/>
        </a:ln>
        <a:effectLst/>
      </c:spPr>
    </c:plotArea>
    <c:legend>
      <c:legendPos val="r"/>
      <c:layout>
        <c:manualLayout>
          <c:xMode val="edge"/>
          <c:yMode val="edge"/>
          <c:x val="0.11477716606387947"/>
          <c:y val="0.94983336029326937"/>
          <c:w val="0.67464089692101747"/>
          <c:h val="4.9104167960629844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2"/>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sz="1000" b="0" i="0">
          <a:solidFill>
            <a:schemeClr val="tx2"/>
          </a:solidFill>
          <a:latin typeface="+mn-lt"/>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480408731413291E-2"/>
          <c:y val="6.6865964580702028E-2"/>
          <c:w val="0.86750687197456677"/>
          <c:h val="0.76420603406237597"/>
        </c:manualLayout>
      </c:layout>
      <c:barChart>
        <c:barDir val="col"/>
        <c:grouping val="clustered"/>
        <c:varyColors val="0"/>
        <c:ser>
          <c:idx val="0"/>
          <c:order val="0"/>
          <c:tx>
            <c:strRef>
              <c:f>Sheet1!$B$1</c:f>
              <c:strCache>
                <c:ptCount val="1"/>
                <c:pt idx="0">
                  <c:v>Value Share</c:v>
                </c:pt>
              </c:strCache>
            </c:strRef>
          </c:tx>
          <c:spPr>
            <a:solidFill>
              <a:schemeClr val="bg2"/>
            </a:solidFill>
            <a:ln>
              <a:solidFill>
                <a:schemeClr val="bg1"/>
              </a:solidFill>
            </a:ln>
            <a:effectLst/>
          </c:spPr>
          <c:invertIfNegative val="0"/>
          <c:dPt>
            <c:idx val="0"/>
            <c:invertIfNegative val="0"/>
            <c:bubble3D val="0"/>
            <c:extLst>
              <c:ext xmlns:c16="http://schemas.microsoft.com/office/drawing/2014/chart" uri="{C3380CC4-5D6E-409C-BE32-E72D297353CC}">
                <c16:uniqueId val="{00000001-FF32-4FF0-A054-F1F285134A34}"/>
              </c:ext>
            </c:extLst>
          </c:dPt>
          <c:dPt>
            <c:idx val="1"/>
            <c:invertIfNegative val="0"/>
            <c:bubble3D val="0"/>
            <c:extLst>
              <c:ext xmlns:c16="http://schemas.microsoft.com/office/drawing/2014/chart" uri="{C3380CC4-5D6E-409C-BE32-E72D297353CC}">
                <c16:uniqueId val="{00000003-FF32-4FF0-A054-F1F285134A34}"/>
              </c:ext>
            </c:extLst>
          </c:dPt>
          <c:dPt>
            <c:idx val="3"/>
            <c:invertIfNegative val="0"/>
            <c:bubble3D val="0"/>
            <c:extLst>
              <c:ext xmlns:c16="http://schemas.microsoft.com/office/drawing/2014/chart" uri="{C3380CC4-5D6E-409C-BE32-E72D297353CC}">
                <c16:uniqueId val="{00000005-FF32-4FF0-A054-F1F285134A34}"/>
              </c:ext>
            </c:extLst>
          </c:dPt>
          <c:dPt>
            <c:idx val="4"/>
            <c:invertIfNegative val="0"/>
            <c:bubble3D val="0"/>
            <c:extLst>
              <c:ext xmlns:c16="http://schemas.microsoft.com/office/drawing/2014/chart" uri="{C3380CC4-5D6E-409C-BE32-E72D297353CC}">
                <c16:uniqueId val="{00000007-FF32-4FF0-A054-F1F285134A34}"/>
              </c:ext>
            </c:extLst>
          </c:dPt>
          <c:dPt>
            <c:idx val="5"/>
            <c:invertIfNegative val="0"/>
            <c:bubble3D val="0"/>
            <c:extLst>
              <c:ext xmlns:c16="http://schemas.microsoft.com/office/drawing/2014/chart" uri="{C3380CC4-5D6E-409C-BE32-E72D297353CC}">
                <c16:uniqueId val="{00000009-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Sheet1!$B$2:$B$10</c:f>
              <c:numCache>
                <c:formatCode>General</c:formatCode>
                <c:ptCount val="9"/>
                <c:pt idx="0">
                  <c:v>0.12378275753677978</c:v>
                </c:pt>
                <c:pt idx="1">
                  <c:v>0.11671096345997795</c:v>
                </c:pt>
                <c:pt idx="2">
                  <c:v>0.10891940324469492</c:v>
                </c:pt>
                <c:pt idx="3">
                  <c:v>8.1613751220955141E-2</c:v>
                </c:pt>
                <c:pt idx="4">
                  <c:v>6.9218830037023657E-2</c:v>
                </c:pt>
                <c:pt idx="5">
                  <c:v>6.4484124887376107E-2</c:v>
                </c:pt>
                <c:pt idx="6">
                  <c:v>5.7775770621263815E-2</c:v>
                </c:pt>
                <c:pt idx="7">
                  <c:v>5.3272494950189576E-2</c:v>
                </c:pt>
                <c:pt idx="8">
                  <c:v>4.0675602600890891E-2</c:v>
                </c:pt>
              </c:numCache>
            </c:numRef>
          </c:val>
          <c:extLst>
            <c:ext xmlns:c16="http://schemas.microsoft.com/office/drawing/2014/chart" uri="{C3380CC4-5D6E-409C-BE32-E72D297353CC}">
              <c16:uniqueId val="{0000000A-FF32-4FF0-A054-F1F285134A34}"/>
            </c:ext>
          </c:extLst>
        </c:ser>
        <c:ser>
          <c:idx val="1"/>
          <c:order val="1"/>
          <c:tx>
            <c:strRef>
              <c:f>Sheet1!$C$1</c:f>
              <c:strCache>
                <c:ptCount val="1"/>
                <c:pt idx="0">
                  <c:v>Promo Share</c:v>
                </c:pt>
              </c:strCache>
            </c:strRef>
          </c:tx>
          <c:spPr>
            <a:solidFill>
              <a:schemeClr val="bg2">
                <a:lumMod val="75000"/>
              </a:schemeClr>
            </a:solidFill>
            <a:ln>
              <a:solidFill>
                <a:schemeClr val="bg1"/>
              </a:solidFill>
            </a:ln>
            <a:effectLst/>
          </c:spPr>
          <c:invertIfNegative val="0"/>
          <c:dPt>
            <c:idx val="0"/>
            <c:invertIfNegative val="0"/>
            <c:bubble3D val="0"/>
            <c:extLst>
              <c:ext xmlns:c16="http://schemas.microsoft.com/office/drawing/2014/chart" uri="{C3380CC4-5D6E-409C-BE32-E72D297353CC}">
                <c16:uniqueId val="{0000000C-FF32-4FF0-A054-F1F285134A34}"/>
              </c:ext>
            </c:extLst>
          </c:dPt>
          <c:dPt>
            <c:idx val="1"/>
            <c:invertIfNegative val="0"/>
            <c:bubble3D val="0"/>
            <c:extLst>
              <c:ext xmlns:c16="http://schemas.microsoft.com/office/drawing/2014/chart" uri="{C3380CC4-5D6E-409C-BE32-E72D297353CC}">
                <c16:uniqueId val="{0000000E-FF32-4FF0-A054-F1F285134A34}"/>
              </c:ext>
            </c:extLst>
          </c:dPt>
          <c:dPt>
            <c:idx val="3"/>
            <c:invertIfNegative val="0"/>
            <c:bubble3D val="0"/>
            <c:extLst>
              <c:ext xmlns:c16="http://schemas.microsoft.com/office/drawing/2014/chart" uri="{C3380CC4-5D6E-409C-BE32-E72D297353CC}">
                <c16:uniqueId val="{00000010-FF32-4FF0-A054-F1F285134A34}"/>
              </c:ext>
            </c:extLst>
          </c:dPt>
          <c:dPt>
            <c:idx val="4"/>
            <c:invertIfNegative val="0"/>
            <c:bubble3D val="0"/>
            <c:extLst>
              <c:ext xmlns:c16="http://schemas.microsoft.com/office/drawing/2014/chart" uri="{C3380CC4-5D6E-409C-BE32-E72D297353CC}">
                <c16:uniqueId val="{00000012-FF32-4FF0-A054-F1F285134A34}"/>
              </c:ext>
            </c:extLst>
          </c:dPt>
          <c:dPt>
            <c:idx val="5"/>
            <c:invertIfNegative val="0"/>
            <c:bubble3D val="0"/>
            <c:extLst>
              <c:ext xmlns:c16="http://schemas.microsoft.com/office/drawing/2014/chart" uri="{C3380CC4-5D6E-409C-BE32-E72D297353CC}">
                <c16:uniqueId val="{00000014-FF32-4FF0-A054-F1F285134A34}"/>
              </c:ext>
            </c:extLst>
          </c:dPt>
          <c:dLbls>
            <c:numFmt formatCode="0.0%" sourceLinked="0"/>
            <c:spPr>
              <a:noFill/>
              <a:ln>
                <a:noFill/>
              </a:ln>
              <a:effectLst/>
            </c:spPr>
            <c:txPr>
              <a:bodyPr rot="0" vert="horz"/>
              <a:lstStyle/>
              <a:p>
                <a:pPr>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Sheet1!$C$2:$C$10</c:f>
              <c:numCache>
                <c:formatCode>General</c:formatCode>
                <c:ptCount val="9"/>
                <c:pt idx="0">
                  <c:v>0.18287954337750859</c:v>
                </c:pt>
                <c:pt idx="1">
                  <c:v>0.10647118379234825</c:v>
                </c:pt>
                <c:pt idx="2">
                  <c:v>0.10646245549134771</c:v>
                </c:pt>
                <c:pt idx="3">
                  <c:v>3.8944377127970095E-2</c:v>
                </c:pt>
                <c:pt idx="4">
                  <c:v>4.8003732947916537E-2</c:v>
                </c:pt>
                <c:pt idx="5">
                  <c:v>6.8509320266489468E-2</c:v>
                </c:pt>
                <c:pt idx="6">
                  <c:v>8.1157280003894855E-2</c:v>
                </c:pt>
                <c:pt idx="7">
                  <c:v>8.3451633957705523E-2</c:v>
                </c:pt>
                <c:pt idx="8">
                  <c:v>2.6368507012581005E-2</c:v>
                </c:pt>
              </c:numCache>
            </c:numRef>
          </c:val>
          <c:extLst>
            <c:ext xmlns:c16="http://schemas.microsoft.com/office/drawing/2014/chart" uri="{C3380CC4-5D6E-409C-BE32-E72D297353CC}">
              <c16:uniqueId val="{00000015-FF32-4FF0-A054-F1F285134A34}"/>
            </c:ext>
          </c:extLst>
        </c:ser>
        <c:dLbls>
          <c:showLegendKey val="0"/>
          <c:showVal val="1"/>
          <c:showCatName val="0"/>
          <c:showSerName val="0"/>
          <c:showPercent val="0"/>
          <c:showBubbleSize val="0"/>
        </c:dLbls>
        <c:gapWidth val="50"/>
        <c:axId val="1837882976"/>
        <c:axId val="1433501040"/>
      </c:barChart>
      <c:lineChart>
        <c:grouping val="standard"/>
        <c:varyColors val="0"/>
        <c:ser>
          <c:idx val="2"/>
          <c:order val="2"/>
          <c:tx>
            <c:strRef>
              <c:f>Sheet1!$D$1</c:f>
              <c:strCache>
                <c:ptCount val="1"/>
                <c:pt idx="0">
                  <c:v>VSOD</c:v>
                </c:pt>
              </c:strCache>
            </c:strRef>
          </c:tx>
          <c:spPr>
            <a:ln w="28575" cap="rnd">
              <a:noFill/>
              <a:round/>
            </a:ln>
            <a:effectLst/>
          </c:spPr>
          <c:marker>
            <c:symbol val="circle"/>
            <c:size val="29"/>
            <c:spPr>
              <a:solidFill>
                <a:schemeClr val="accent2"/>
              </a:solidFill>
              <a:ln w="44450">
                <a:solidFill>
                  <a:schemeClr val="accent2"/>
                </a:solidFill>
              </a:ln>
              <a:effectLst/>
            </c:spPr>
          </c:marker>
          <c:dLbls>
            <c:numFmt formatCode="0%" sourceLinked="0"/>
            <c:spPr>
              <a:noFill/>
              <a:ln>
                <a:noFill/>
              </a:ln>
              <a:effectLst/>
            </c:spPr>
            <c:txPr>
              <a:bodyPr rot="0" vert="horz"/>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Hershey</c:v>
                </c:pt>
                <c:pt idx="1">
                  <c:v>Kit Kat</c:v>
                </c:pt>
                <c:pt idx="2">
                  <c:v>M&amp;M'S</c:v>
                </c:pt>
                <c:pt idx="3">
                  <c:v>Milo</c:v>
                </c:pt>
                <c:pt idx="4">
                  <c:v>Kinder Joy</c:v>
                </c:pt>
                <c:pt idx="5">
                  <c:v>Glico Alfie</c:v>
                </c:pt>
                <c:pt idx="6">
                  <c:v>Kinder Bueno</c:v>
                </c:pt>
                <c:pt idx="7">
                  <c:v>Ferrero Rocher</c:v>
                </c:pt>
                <c:pt idx="8">
                  <c:v>Snickers</c:v>
                </c:pt>
              </c:strCache>
            </c:strRef>
          </c:cat>
          <c:val>
            <c:numRef>
              <c:f>Sheet1!$D$2:$D$10</c:f>
              <c:numCache>
                <c:formatCode>General</c:formatCode>
                <c:ptCount val="9"/>
                <c:pt idx="0">
                  <c:v>0.44357650363271445</c:v>
                </c:pt>
                <c:pt idx="1">
                  <c:v>0.27189310180771603</c:v>
                </c:pt>
                <c:pt idx="2">
                  <c:v>0.28326010157990406</c:v>
                </c:pt>
                <c:pt idx="3">
                  <c:v>0.13384480350763237</c:v>
                </c:pt>
                <c:pt idx="4">
                  <c:v>0.212258900124671</c:v>
                </c:pt>
                <c:pt idx="5">
                  <c:v>0.3045451464648139</c:v>
                </c:pt>
                <c:pt idx="6">
                  <c:v>0.40660591491529635</c:v>
                </c:pt>
                <c:pt idx="7">
                  <c:v>0.43752817863293547</c:v>
                </c:pt>
                <c:pt idx="8">
                  <c:v>0.20126467566136311</c:v>
                </c:pt>
              </c:numCache>
            </c:numRef>
          </c:val>
          <c:smooth val="0"/>
          <c:extLst>
            <c:ext xmlns:c16="http://schemas.microsoft.com/office/drawing/2014/chart" uri="{C3380CC4-5D6E-409C-BE32-E72D297353CC}">
              <c16:uniqueId val="{00000016-FF32-4FF0-A054-F1F285134A34}"/>
            </c:ext>
          </c:extLst>
        </c:ser>
        <c:dLbls>
          <c:showLegendKey val="0"/>
          <c:showVal val="1"/>
          <c:showCatName val="0"/>
          <c:showSerName val="0"/>
          <c:showPercent val="0"/>
          <c:showBubbleSize val="0"/>
        </c:dLbls>
        <c:marker val="1"/>
        <c:smooth val="0"/>
        <c:axId val="1836499472"/>
        <c:axId val="1487101584"/>
      </c:lineChart>
      <c:catAx>
        <c:axId val="1837882976"/>
        <c:scaling>
          <c:orientation val="minMax"/>
        </c:scaling>
        <c:delete val="0"/>
        <c:axPos val="b"/>
        <c:majorGridlines>
          <c:spPr>
            <a:ln w="12700" cap="rnd" cmpd="sng" algn="ctr">
              <a:solidFill>
                <a:schemeClr val="tx2"/>
              </a:solidFill>
              <a:prstDash val="sysDot"/>
              <a:round/>
            </a:ln>
            <a:effectLst/>
          </c:spPr>
        </c:majorGridlines>
        <c:numFmt formatCode="General" sourceLinked="1"/>
        <c:majorTickMark val="out"/>
        <c:minorTickMark val="none"/>
        <c:tickLblPos val="nextTo"/>
        <c:crossAx val="1433501040"/>
        <c:crosses val="autoZero"/>
        <c:auto val="1"/>
        <c:lblAlgn val="ctr"/>
        <c:lblOffset val="100"/>
        <c:noMultiLvlLbl val="0"/>
      </c:catAx>
      <c:valAx>
        <c:axId val="1433501040"/>
        <c:scaling>
          <c:orientation val="minMax"/>
        </c:scaling>
        <c:delete val="0"/>
        <c:axPos val="l"/>
        <c:majorGridlines>
          <c:spPr>
            <a:ln w="9525" cap="flat" cmpd="sng" algn="ctr">
              <a:solidFill>
                <a:schemeClr val="bg1">
                  <a:lumMod val="95000"/>
                </a:schemeClr>
              </a:solidFill>
              <a:round/>
            </a:ln>
            <a:effectLst/>
          </c:spPr>
        </c:majorGridlines>
        <c:numFmt formatCode="0%" sourceLinked="0"/>
        <c:majorTickMark val="out"/>
        <c:minorTickMark val="none"/>
        <c:tickLblPos val="nextTo"/>
        <c:spPr>
          <a:noFill/>
          <a:ln>
            <a:noFill/>
          </a:ln>
          <a:effectLst/>
        </c:spPr>
        <c:txPr>
          <a:bodyPr rot="-60000000" vert="horz"/>
          <a:lstStyle/>
          <a:p>
            <a:pPr>
              <a:defRPr/>
            </a:pPr>
            <a:endParaRPr lang="en-US"/>
          </a:p>
        </c:txPr>
        <c:crossAx val="1837882976"/>
        <c:crosses val="autoZero"/>
        <c:crossBetween val="between"/>
      </c:valAx>
      <c:valAx>
        <c:axId val="1487101584"/>
        <c:scaling>
          <c:orientation val="minMax"/>
        </c:scaling>
        <c:delete val="0"/>
        <c:axPos val="r"/>
        <c:numFmt formatCode="General" sourceLinked="1"/>
        <c:majorTickMark val="out"/>
        <c:minorTickMark val="none"/>
        <c:tickLblPos val="nextTo"/>
        <c:spPr>
          <a:noFill/>
          <a:ln>
            <a:noFill/>
          </a:ln>
          <a:effectLst/>
        </c:spPr>
        <c:txPr>
          <a:bodyPr rot="-60000000" vert="horz"/>
          <a:lstStyle/>
          <a:p>
            <a:pPr>
              <a:defRPr/>
            </a:pPr>
            <a:endParaRPr lang="en-US"/>
          </a:p>
        </c:txPr>
        <c:crossAx val="1836499472"/>
        <c:crosses val="max"/>
        <c:crossBetween val="between"/>
      </c:valAx>
      <c:catAx>
        <c:axId val="1836499472"/>
        <c:scaling>
          <c:orientation val="minMax"/>
        </c:scaling>
        <c:delete val="1"/>
        <c:axPos val="b"/>
        <c:numFmt formatCode="General" sourceLinked="1"/>
        <c:majorTickMark val="out"/>
        <c:minorTickMark val="none"/>
        <c:tickLblPos val="nextTo"/>
        <c:crossAx val="1487101584"/>
        <c:crosses val="autoZero"/>
        <c:auto val="1"/>
        <c:lblAlgn val="ctr"/>
        <c:lblOffset val="100"/>
        <c:noMultiLvlLbl val="0"/>
      </c:catAx>
      <c:spPr>
        <a:noFill/>
        <a:ln>
          <a:noFill/>
        </a:ln>
        <a:effectLst/>
      </c:spPr>
    </c:plotArea>
    <c:legend>
      <c:legendPos val="b"/>
      <c:overlay val="0"/>
      <c:spPr>
        <a:noFill/>
        <a:ln>
          <a:noFill/>
        </a:ln>
        <a:effectLst/>
      </c:spPr>
      <c:txPr>
        <a:bodyPr rot="0" vert="horz"/>
        <a:lstStyle/>
        <a:p>
          <a:pPr>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800">
          <a:latin typeface="Nexa Book" panose="00000400000000000000" pitchFamily="2"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1.2291100650786641E-3"/>
          <c:w val="1"/>
          <c:h val="0.90989813286252741"/>
        </c:manualLayout>
      </c:layout>
      <c:barChart>
        <c:barDir val="bar"/>
        <c:grouping val="percentStacked"/>
        <c:varyColors val="0"/>
        <c:ser>
          <c:idx val="0"/>
          <c:order val="0"/>
          <c:tx>
            <c:strRef>
              <c:f>Sheet1!$B$1</c:f>
              <c:strCache>
                <c:ptCount val="1"/>
                <c:pt idx="0">
                  <c:v>Recruitment</c:v>
                </c:pt>
              </c:strCache>
            </c:strRef>
          </c:tx>
          <c:spPr>
            <a:solidFill>
              <a:schemeClr val="bg2"/>
            </a:solidFill>
            <a:ln>
              <a:solidFill>
                <a:schemeClr val="bg1"/>
              </a:solidFill>
            </a:ln>
            <a:effectLst/>
          </c:spPr>
          <c:invertIfNegative val="0"/>
          <c:dPt>
            <c:idx val="0"/>
            <c:invertIfNegative val="0"/>
            <c:bubble3D val="0"/>
            <c:spPr>
              <a:solidFill>
                <a:srgbClr val="E6E5E5"/>
              </a:solidFill>
              <a:ln>
                <a:solidFill>
                  <a:schemeClr val="bg1"/>
                </a:solidFill>
              </a:ln>
              <a:effectLst/>
            </c:spPr>
            <c:extLst>
              <c:ext xmlns:c16="http://schemas.microsoft.com/office/drawing/2014/chart" uri="{C3380CC4-5D6E-409C-BE32-E72D297353CC}">
                <c16:uniqueId val="{00000002-1BDC-41A8-8E1A-11C4BB1FA9A1}"/>
              </c:ext>
            </c:extLst>
          </c:dPt>
          <c:dPt>
            <c:idx val="1"/>
            <c:invertIfNegative val="0"/>
            <c:bubble3D val="0"/>
            <c:extLst>
              <c:ext xmlns:c16="http://schemas.microsoft.com/office/drawing/2014/chart" uri="{C3380CC4-5D6E-409C-BE32-E72D297353CC}">
                <c16:uniqueId val="{00000001-DFC2-47D2-8BF2-C87FCEDB4B1E}"/>
              </c:ext>
            </c:extLst>
          </c:dPt>
          <c:dPt>
            <c:idx val="2"/>
            <c:invertIfNegative val="0"/>
            <c:bubble3D val="0"/>
            <c:extLst>
              <c:ext xmlns:c16="http://schemas.microsoft.com/office/drawing/2014/chart" uri="{C3380CC4-5D6E-409C-BE32-E72D297353CC}">
                <c16:uniqueId val="{00000002-DFC2-47D2-8BF2-C87FCEDB4B1E}"/>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Sheet1!$B$2:$B$11</c:f>
              <c:numCache>
                <c:formatCode>General</c:formatCode>
                <c:ptCount val="10"/>
                <c:pt idx="0">
                  <c:v>0.97553731504482122</c:v>
                </c:pt>
                <c:pt idx="1">
                  <c:v>1</c:v>
                </c:pt>
                <c:pt idx="2">
                  <c:v>0.96560128666794454</c:v>
                </c:pt>
                <c:pt idx="3">
                  <c:v>1</c:v>
                </c:pt>
                <c:pt idx="4">
                  <c:v>4.2670982812054552E-2</c:v>
                </c:pt>
                <c:pt idx="5">
                  <c:v>1</c:v>
                </c:pt>
                <c:pt idx="6">
                  <c:v>0.71063588973412994</c:v>
                </c:pt>
                <c:pt idx="7">
                  <c:v>4.152747056740308E-2</c:v>
                </c:pt>
                <c:pt idx="8">
                  <c:v>0.88317257601959165</c:v>
                </c:pt>
                <c:pt idx="9">
                  <c:v>0.5</c:v>
                </c:pt>
              </c:numCache>
            </c:numRef>
          </c:val>
          <c:extLst>
            <c:ext xmlns:c16="http://schemas.microsoft.com/office/drawing/2014/chart" uri="{C3380CC4-5D6E-409C-BE32-E72D297353CC}">
              <c16:uniqueId val="{00000000-47BD-42C0-969C-5FE5E95BAB12}"/>
            </c:ext>
          </c:extLst>
        </c:ser>
        <c:ser>
          <c:idx val="1"/>
          <c:order val="1"/>
          <c:tx>
            <c:strRef>
              <c:f>Sheet1!$C$1</c:f>
              <c:strCache>
                <c:ptCount val="1"/>
                <c:pt idx="0">
                  <c:v>Consumption</c:v>
                </c:pt>
              </c:strCache>
            </c:strRef>
          </c:tx>
          <c:spPr>
            <a:solidFill>
              <a:schemeClr val="accent3"/>
            </a:solidFill>
            <a:ln>
              <a:solidFill>
                <a:schemeClr val="bg1"/>
              </a:solidFill>
            </a:ln>
            <a:effectLst/>
          </c:spPr>
          <c:invertIfNegative val="0"/>
          <c:dLbls>
            <c:dLbl>
              <c:idx val="5"/>
              <c:delete val="1"/>
              <c:extLst>
                <c:ext xmlns:c15="http://schemas.microsoft.com/office/drawing/2012/chart" uri="{CE6537A1-D6FC-4f65-9D91-7224C49458BB}"/>
                <c:ext xmlns:c16="http://schemas.microsoft.com/office/drawing/2014/chart" uri="{C3380CC4-5D6E-409C-BE32-E72D297353CC}">
                  <c16:uniqueId val="{00000004-AAA1-45A5-846C-E39A643527F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Nexa Book" panose="00000400000000000000" pitchFamily="2"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Arbi Dario Spa</c:v>
                </c:pt>
                <c:pt idx="1">
                  <c:v>Esca Srl</c:v>
                </c:pt>
                <c:pt idx="2">
                  <c:v>Findus</c:v>
                </c:pt>
                <c:pt idx="3">
                  <c:v>Frosta</c:v>
                </c:pt>
                <c:pt idx="4">
                  <c:v>Krusta Group</c:v>
                </c:pt>
                <c:pt idx="5">
                  <c:v>New Food</c:v>
                </c:pt>
                <c:pt idx="6">
                  <c:v>Panapesca</c:v>
                </c:pt>
                <c:pt idx="7">
                  <c:v>Pescanova S.A.</c:v>
                </c:pt>
                <c:pt idx="8">
                  <c:v>Private Label</c:v>
                </c:pt>
                <c:pt idx="9">
                  <c:v>Lol</c:v>
                </c:pt>
              </c:strCache>
            </c:strRef>
          </c:cat>
          <c:val>
            <c:numRef>
              <c:f>Sheet1!$C$2:$C$11</c:f>
              <c:numCache>
                <c:formatCode>General</c:formatCode>
                <c:ptCount val="10"/>
                <c:pt idx="0">
                  <c:v>2.446268495517874E-2</c:v>
                </c:pt>
                <c:pt idx="2">
                  <c:v>3.4398713332055492E-2</c:v>
                </c:pt>
                <c:pt idx="4">
                  <c:v>0.9573290171879455</c:v>
                </c:pt>
                <c:pt idx="6">
                  <c:v>0.28936411026586994</c:v>
                </c:pt>
                <c:pt idx="7">
                  <c:v>0.95847252943259698</c:v>
                </c:pt>
                <c:pt idx="8">
                  <c:v>0.11682742398040841</c:v>
                </c:pt>
                <c:pt idx="9">
                  <c:v>0.5</c:v>
                </c:pt>
              </c:numCache>
            </c:numRef>
          </c:val>
          <c:extLst>
            <c:ext xmlns:c16="http://schemas.microsoft.com/office/drawing/2014/chart" uri="{C3380CC4-5D6E-409C-BE32-E72D297353CC}">
              <c16:uniqueId val="{00000002-47BD-42C0-969C-5FE5E95BAB12}"/>
            </c:ext>
          </c:extLst>
        </c:ser>
        <c:dLbls>
          <c:showLegendKey val="0"/>
          <c:showVal val="1"/>
          <c:showCatName val="0"/>
          <c:showSerName val="0"/>
          <c:showPercent val="0"/>
          <c:showBubbleSize val="0"/>
        </c:dLbls>
        <c:gapWidth val="10"/>
        <c:overlap val="100"/>
        <c:axId val="71547232"/>
        <c:axId val="71554304"/>
      </c:barChart>
      <c:catAx>
        <c:axId val="71547232"/>
        <c:scaling>
          <c:orientation val="maxMin"/>
        </c:scaling>
        <c:delete val="1"/>
        <c:axPos val="l"/>
        <c:numFmt formatCode="General" sourceLinked="1"/>
        <c:majorTickMark val="out"/>
        <c:minorTickMark val="none"/>
        <c:tickLblPos val="nextTo"/>
        <c:crossAx val="71554304"/>
        <c:crosses val="autoZero"/>
        <c:auto val="1"/>
        <c:lblAlgn val="ctr"/>
        <c:lblOffset val="100"/>
        <c:noMultiLvlLbl val="0"/>
      </c:catAx>
      <c:valAx>
        <c:axId val="71554304"/>
        <c:scaling>
          <c:orientation val="minMax"/>
        </c:scaling>
        <c:delete val="1"/>
        <c:axPos val="t"/>
        <c:numFmt formatCode="0%" sourceLinked="1"/>
        <c:majorTickMark val="out"/>
        <c:minorTickMark val="none"/>
        <c:tickLblPos val="nextTo"/>
        <c:crossAx val="71547232"/>
        <c:crosses val="autoZero"/>
        <c:crossBetween val="between"/>
      </c:valAx>
      <c:spPr>
        <a:noFill/>
        <a:ln w="25400">
          <a:noFill/>
        </a:ln>
        <a:effectLst/>
      </c:spPr>
    </c:plotArea>
    <c:legend>
      <c:legendPos val="b"/>
      <c:layout>
        <c:manualLayout>
          <c:xMode val="edge"/>
          <c:yMode val="edge"/>
          <c:x val="1.1740459118455276E-3"/>
          <c:y val="0.91492124321497137"/>
          <c:w val="0.98952119261578841"/>
          <c:h val="8.2346349988607806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E782C-E550-452E-9FE3-91B8E17AF226}" type="datetimeFigureOut">
              <a:rPr lang="en-AE" smtClean="0"/>
              <a:t>22/09/2025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A683E8-0D0A-4C02-8331-429BD4A453B1}" type="slidenum">
              <a:rPr lang="en-AE" smtClean="0"/>
              <a:t>‹#›</a:t>
            </a:fld>
            <a:endParaRPr lang="en-AE"/>
          </a:p>
        </p:txBody>
      </p:sp>
    </p:spTree>
    <p:extLst>
      <p:ext uri="{BB962C8B-B14F-4D97-AF65-F5344CB8AC3E}">
        <p14:creationId xmlns:p14="http://schemas.microsoft.com/office/powerpoint/2010/main" val="157140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6998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AB5EBF-BAA8-6138-B8F1-BFB4854B1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09C062-CCD5-939B-4A2F-6FE08AF040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01A2-4DC5-B138-7D02-F90798372008}"/>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5849A7B3-1A26-B7E6-4696-587785E956AD}"/>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29</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12494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EF5B9-441A-4523-1ACE-593161F844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25B149-09B5-9BFC-B9FE-862E33482A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BF498F-52A1-49CE-F97E-7C2102F38A51}"/>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881C2A81-3512-D72C-17BC-12FC847B80B4}"/>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933712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6837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019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E"/>
          </a:p>
        </p:txBody>
      </p:sp>
      <p:sp>
        <p:nvSpPr>
          <p:cNvPr id="4" name="Slide Number Placeholder 3"/>
          <p:cNvSpPr>
            <a:spLocks noGrp="1"/>
          </p:cNvSpPr>
          <p:nvPr>
            <p:ph type="sldNum" sz="quarter" idx="5"/>
          </p:nvPr>
        </p:nvSpPr>
        <p:spPr/>
        <p:txBody>
          <a:bodyPr/>
          <a:lstStyle/>
          <a:p>
            <a:pPr marL="0" marR="0" lvl="0" indent="0" algn="r" defTabSz="685766"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6857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044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7179EC1E-4691-4125-AF8E-80EF9CB4ECD7}"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733952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187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874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6BB97D-25DE-D7EC-8FB9-FBF4D21FC1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1C9335-9D72-C5D9-B738-EEFE5273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C2B80-AF3A-E4BA-F4B9-9CB294560CDB}"/>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1869EE83-6212-B7DB-50AC-BC6D2356A462}"/>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27</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520966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4900-C643-AADF-A5A1-5DDD99B427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1D7A29-A3E1-F863-625D-3E5C5DF9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E1CC5D-DE28-F6F2-8A65-CF5C339739DF}"/>
              </a:ext>
            </a:extLst>
          </p:cNvPr>
          <p:cNvSpPr>
            <a:spLocks noGrp="1"/>
          </p:cNvSpPr>
          <p:nvPr>
            <p:ph type="body" idx="1"/>
          </p:nvPr>
        </p:nvSpPr>
        <p:spPr/>
        <p:txBody>
          <a:bodyPr/>
          <a:lstStyle/>
          <a:p>
            <a:r>
              <a:rPr lang="en-US"/>
              <a:t>Comparable  axis</a:t>
            </a:r>
            <a:endParaRPr lang="en-CH"/>
          </a:p>
        </p:txBody>
      </p:sp>
      <p:sp>
        <p:nvSpPr>
          <p:cNvPr id="4" name="Slide Number Placeholder 3">
            <a:extLst>
              <a:ext uri="{FF2B5EF4-FFF2-40B4-BE49-F238E27FC236}">
                <a16:creationId xmlns:a16="http://schemas.microsoft.com/office/drawing/2014/main" id="{9774E330-C8BE-C17F-9670-03AC78A3165A}"/>
              </a:ext>
            </a:extLst>
          </p:cNvPr>
          <p:cNvSpPr>
            <a:spLocks noGrp="1"/>
          </p:cNvSpPr>
          <p:nvPr>
            <p:ph type="sldNum" sz="quarter" idx="5"/>
          </p:nvPr>
        </p:nvSpPr>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4A19A5C9-9ED6-49B8-AD6B-36022B353FD3}" type="slidenum">
              <a:rPr kumimoji="0" lang="en-AE"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AE"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8542194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dirty="0"/>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6367651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1280142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660604921"/>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5468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215836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01936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76017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155241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9/22/2025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49503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9/22/2025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2266408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22/09/2025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46204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9/22/2025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4816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22/09/2025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5244384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22/09/2025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1703046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22/09/2025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1932298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7771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9/22/2025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dirty="0"/>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37479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9/22/2025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894067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3292159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71045061"/>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1885971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74903640"/>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9/22/2025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05497040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9/22/2025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0492933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dirty="0"/>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9/22/2025</a:t>
            </a:fld>
            <a:endParaRPr lang="en-US"/>
          </a:p>
        </p:txBody>
      </p:sp>
    </p:spTree>
    <p:extLst>
      <p:ext uri="{BB962C8B-B14F-4D97-AF65-F5344CB8AC3E}">
        <p14:creationId xmlns:p14="http://schemas.microsoft.com/office/powerpoint/2010/main" val="1848249703"/>
      </p:ext>
    </p:extLst>
  </p:cSld>
  <p:clrMap bg1="lt1" tx1="dk1" bg2="lt2" tx2="dk2" accent1="accent1" accent2="accent2" accent3="accent3" accent4="accent4" accent5="accent5" accent6="accent6" hlink="hlink" folHlink="folHlink"/>
  <p:sldLayoutIdLst>
    <p:sldLayoutId id="2147483895"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 id="2147483912" r:id="rId15"/>
    <p:sldLayoutId id="2147483913" r:id="rId16"/>
    <p:sldLayoutId id="2147483914" r:id="rId17"/>
    <p:sldLayoutId id="2147483915" r:id="rId18"/>
    <p:sldLayoutId id="2147483916" r:id="rId19"/>
    <p:sldLayoutId id="2147483917" r:id="rId20"/>
    <p:sldLayoutId id="2147483918" r:id="rId21"/>
    <p:sldLayoutId id="2147483919" r:id="rId22"/>
    <p:sldLayoutId id="2147483954" r:id="rId23"/>
    <p:sldLayoutId id="214748395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1.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8.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9.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0.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0.xml"/><Relationship Id="rId5" Type="http://schemas.openxmlformats.org/officeDocument/2006/relationships/chart" Target="../charts/chart11.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1.xml"/><Relationship Id="rId5" Type="http://schemas.openxmlformats.org/officeDocument/2006/relationships/chart" Target="../charts/chart12.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2.xml"/><Relationship Id="rId5" Type="http://schemas.openxmlformats.org/officeDocument/2006/relationships/chart" Target="../charts/chart13.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3.xml"/><Relationship Id="rId5" Type="http://schemas.openxmlformats.org/officeDocument/2006/relationships/chart" Target="../charts/chart14.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8.bin"/><Relationship Id="rId7" Type="http://schemas.openxmlformats.org/officeDocument/2006/relationships/chart" Target="../charts/chart19.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18.xml"/><Relationship Id="rId5" Type="http://schemas.openxmlformats.org/officeDocument/2006/relationships/chart" Target="../charts/chart17.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8" Type="http://schemas.openxmlformats.org/officeDocument/2006/relationships/chart" Target="../charts/chart23.xml"/><Relationship Id="rId3" Type="http://schemas.openxmlformats.org/officeDocument/2006/relationships/oleObject" Target="../embeddings/oleObject28.bin"/><Relationship Id="rId7" Type="http://schemas.openxmlformats.org/officeDocument/2006/relationships/chart" Target="../charts/chart22.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image" Target="../media/image29.emf"/><Relationship Id="rId4" Type="http://schemas.openxmlformats.org/officeDocument/2006/relationships/oleObject" Target="../embeddings/oleObject27.bin"/></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25.xml"/><Relationship Id="rId5" Type="http://schemas.openxmlformats.org/officeDocument/2006/relationships/chart" Target="../charts/chart24.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8.xml"/><Relationship Id="rId5" Type="http://schemas.openxmlformats.org/officeDocument/2006/relationships/chart" Target="../charts/chart26.xml"/><Relationship Id="rId4" Type="http://schemas.openxmlformats.org/officeDocument/2006/relationships/image" Target="../media/image31.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image" Target="../media/image31.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30.bin"/><Relationship Id="rId7" Type="http://schemas.openxmlformats.org/officeDocument/2006/relationships/chart" Target="../charts/chart31.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30.xml"/><Relationship Id="rId5" Type="http://schemas.openxmlformats.org/officeDocument/2006/relationships/chart" Target="../charts/chart29.xml"/><Relationship Id="rId4" Type="http://schemas.openxmlformats.org/officeDocument/2006/relationships/image" Target="../media/image31.emf"/></Relationships>
</file>

<file path=ppt/slides/_rels/slide24.xml.rels><?xml version="1.0" encoding="UTF-8" standalone="yes"?>
<Relationships xmlns="http://schemas.openxmlformats.org/package/2006/relationships"><Relationship Id="rId8" Type="http://schemas.openxmlformats.org/officeDocument/2006/relationships/chart" Target="../charts/chart35.xml"/><Relationship Id="rId3" Type="http://schemas.openxmlformats.org/officeDocument/2006/relationships/oleObject" Target="../embeddings/oleObject30.bin"/><Relationship Id="rId7" Type="http://schemas.openxmlformats.org/officeDocument/2006/relationships/chart" Target="../charts/chart34.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33.xml"/><Relationship Id="rId5" Type="http://schemas.openxmlformats.org/officeDocument/2006/relationships/chart" Target="../charts/chart32.xml"/><Relationship Id="rId4" Type="http://schemas.openxmlformats.org/officeDocument/2006/relationships/image" Target="../media/image31.emf"/></Relationships>
</file>

<file path=ppt/slides/_rels/slide25.xml.rels><?xml version="1.0" encoding="UTF-8" standalone="yes"?>
<Relationships xmlns="http://schemas.openxmlformats.org/package/2006/relationships"><Relationship Id="rId8" Type="http://schemas.openxmlformats.org/officeDocument/2006/relationships/chart" Target="../charts/chart39.xml"/><Relationship Id="rId3" Type="http://schemas.openxmlformats.org/officeDocument/2006/relationships/oleObject" Target="../embeddings/oleObject30.bin"/><Relationship Id="rId7" Type="http://schemas.openxmlformats.org/officeDocument/2006/relationships/chart" Target="../charts/chart38.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image" Target="../media/image31.emf"/><Relationship Id="rId9" Type="http://schemas.openxmlformats.org/officeDocument/2006/relationships/chart" Target="../charts/chart40.xml"/></Relationships>
</file>

<file path=ppt/slides/_rels/slide26.xml.rels><?xml version="1.0" encoding="UTF-8" standalone="yes"?>
<Relationships xmlns="http://schemas.openxmlformats.org/package/2006/relationships"><Relationship Id="rId8" Type="http://schemas.openxmlformats.org/officeDocument/2006/relationships/chart" Target="../charts/chart44.xml"/><Relationship Id="rId3" Type="http://schemas.openxmlformats.org/officeDocument/2006/relationships/chart" Target="../charts/chart41.xml"/><Relationship Id="rId7" Type="http://schemas.openxmlformats.org/officeDocument/2006/relationships/chart" Target="../charts/chart43.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42.xml"/><Relationship Id="rId5" Type="http://schemas.openxmlformats.org/officeDocument/2006/relationships/image" Target="../media/image31.emf"/><Relationship Id="rId10" Type="http://schemas.openxmlformats.org/officeDocument/2006/relationships/chart" Target="../charts/chart46.xml"/><Relationship Id="rId4" Type="http://schemas.openxmlformats.org/officeDocument/2006/relationships/oleObject" Target="../embeddings/oleObject30.bin"/><Relationship Id="rId9" Type="http://schemas.openxmlformats.org/officeDocument/2006/relationships/chart" Target="../charts/chart4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47.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chart" Target="../charts/chart49.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48.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29.xml.rels><?xml version="1.0" encoding="UTF-8" standalone="yes"?>
<Relationships xmlns="http://schemas.openxmlformats.org/package/2006/relationships"><Relationship Id="rId8" Type="http://schemas.openxmlformats.org/officeDocument/2006/relationships/chart" Target="../charts/chart52.xml"/><Relationship Id="rId3" Type="http://schemas.openxmlformats.org/officeDocument/2006/relationships/notesSlide" Target="../notesSlides/notesSlide10.xml"/><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50.xml"/><Relationship Id="rId5" Type="http://schemas.openxmlformats.org/officeDocument/2006/relationships/image" Target="../media/image32.emf"/><Relationship Id="rId4" Type="http://schemas.openxmlformats.org/officeDocument/2006/relationships/oleObject" Target="../embeddings/oleObject31.bin"/></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3.xml"/><Relationship Id="rId5" Type="http://schemas.openxmlformats.org/officeDocument/2006/relationships/image" Target="../media/image28.emf"/><Relationship Id="rId4" Type="http://schemas.openxmlformats.org/officeDocument/2006/relationships/oleObject" Target="../embeddings/oleObject27.bin"/></Relationships>
</file>

<file path=ppt/slides/_rels/slide30.xml.rels><?xml version="1.0" encoding="UTF-8" standalone="yes"?>
<Relationships xmlns="http://schemas.openxmlformats.org/package/2006/relationships"><Relationship Id="rId8" Type="http://schemas.openxmlformats.org/officeDocument/2006/relationships/chart" Target="../charts/chart55.xml"/><Relationship Id="rId3" Type="http://schemas.openxmlformats.org/officeDocument/2006/relationships/notesSlide" Target="../notesSlides/notesSlide11.xml"/><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53.xml"/><Relationship Id="rId5" Type="http://schemas.openxmlformats.org/officeDocument/2006/relationships/image" Target="../media/image32.emf"/><Relationship Id="rId4" Type="http://schemas.openxmlformats.org/officeDocument/2006/relationships/oleObject" Target="../embeddings/oleObject31.bin"/><Relationship Id="rId9" Type="http://schemas.openxmlformats.org/officeDocument/2006/relationships/chart" Target="../charts/chart56.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5.xml"/><Relationship Id="rId5" Type="http://schemas.openxmlformats.org/officeDocument/2006/relationships/image" Target="../media/image30.emf"/><Relationship Id="rId4" Type="http://schemas.openxmlformats.org/officeDocument/2006/relationships/oleObject" Target="../embeddings/oleObject29.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7.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6.xml"/><Relationship Id="rId5" Type="http://schemas.openxmlformats.org/officeDocument/2006/relationships/image" Target="../media/image28.emf"/><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think-cell data - do not delete" hidden="1">
            <a:extLst>
              <a:ext uri="{FF2B5EF4-FFF2-40B4-BE49-F238E27FC236}">
                <a16:creationId xmlns:a16="http://schemas.microsoft.com/office/drawing/2014/main" id="{9BDF6A9A-E00A-C66B-273F-DBE3BBA63EC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9" name="think-cell data - do not delete" hidden="1">
                        <a:extLst>
                          <a:ext uri="{FF2B5EF4-FFF2-40B4-BE49-F238E27FC236}">
                            <a16:creationId xmlns:a16="http://schemas.microsoft.com/office/drawing/2014/main" id="{9BDF6A9A-E00A-C66B-273F-DBE3BBA63ECA}"/>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53074637-1169-4087-9C4B-9653F73C5439}" type="datetime1">
              <a:rPr lang="en-US"/>
              <a:pPr/>
              <a:t>9/22/2025</a:t>
            </a:fld>
            <a:endParaRPr lang="en-US"/>
          </a:p>
        </p:txBody>
      </p:sp>
      <p:sp>
        <p:nvSpPr>
          <p:cNvPr id="7" name="Footer Placeholder 6">
            <a:extLst>
              <a:ext uri="{FF2B5EF4-FFF2-40B4-BE49-F238E27FC236}">
                <a16:creationId xmlns:a16="http://schemas.microsoft.com/office/drawing/2014/main" id="{8F0F2E74-528E-1C6A-35B5-C67A1C149940}"/>
              </a:ext>
            </a:extLst>
          </p:cNvPr>
          <p:cNvSpPr>
            <a:spLocks noGrp="1"/>
          </p:cNvSpPr>
          <p:nvPr>
            <p:ph type="ftr" sz="quarter" idx="15"/>
          </p:nvPr>
        </p:nvSpPr>
        <p:spPr>
          <a:xfrm>
            <a:off x="546969" y="4970700"/>
            <a:ext cx="6451742" cy="174151"/>
          </a:xfrm>
        </p:spPr>
        <p:txBody>
          <a:bodyPr/>
          <a:lstStyle/>
          <a:p>
            <a:endParaRPr lang="en-US"/>
          </a:p>
        </p:txBody>
      </p:sp>
      <p:sp>
        <p:nvSpPr>
          <p:cNvPr id="5" name="Slide Number Placeholder 4">
            <a:extLst>
              <a:ext uri="{FF2B5EF4-FFF2-40B4-BE49-F238E27FC236}">
                <a16:creationId xmlns:a16="http://schemas.microsoft.com/office/drawing/2014/main" id="{0678292B-C3E9-6967-3C19-9A8513153067}"/>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a:t>
            </a:fld>
            <a:endParaRPr lang="en-US"/>
          </a:p>
        </p:txBody>
      </p:sp>
      <p:sp>
        <p:nvSpPr>
          <p:cNvPr id="13" name="Text Placeholder 5">
            <a:extLst>
              <a:ext uri="{FF2B5EF4-FFF2-40B4-BE49-F238E27FC236}">
                <a16:creationId xmlns:a16="http://schemas.microsoft.com/office/drawing/2014/main" id="{5B40497D-7A1B-402A-836E-307490D86954}"/>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1">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GB"/>
              <a:t>Evolution (%) Promo efficiency across brands | Category | National | P12M</a:t>
            </a:r>
            <a:endParaRPr lang="en-US"/>
          </a:p>
        </p:txBody>
      </p:sp>
      <p:sp>
        <p:nvSpPr>
          <p:cNvPr id="14" name="Title 13">
            <a:extLst>
              <a:ext uri="{FF2B5EF4-FFF2-40B4-BE49-F238E27FC236}">
                <a16:creationId xmlns:a16="http://schemas.microsoft.com/office/drawing/2014/main" id="{CC8B05F5-44CA-5C27-2740-332B047075AD}"/>
              </a:ext>
            </a:extLst>
          </p:cNvPr>
          <p:cNvSpPr>
            <a:spLocks noGrp="1"/>
          </p:cNvSpPr>
          <p:nvPr>
            <p:ph type="title"/>
          </p:nvPr>
        </p:nvSpPr>
        <p:spPr>
          <a:xfrm>
            <a:off x="504000" y="-1"/>
            <a:ext cx="8136000" cy="771525"/>
          </a:xfrm>
        </p:spPr>
        <p:txBody>
          <a:bodyPr vert="horz"/>
          <a:lstStyle/>
          <a:p>
            <a:r>
              <a:rPr lang="en-US" dirty="0">
                <a:highlight>
                  <a:srgbClr val="FFFF00"/>
                </a:highlight>
              </a:rPr>
              <a:t>Promo evolution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863610"/>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Raleway" panose="020B0503030101060003"/>
            </a:endParaRPr>
          </a:p>
        </p:txBody>
      </p:sp>
      <p:graphicFrame>
        <p:nvGraphicFramePr>
          <p:cNvPr id="6" name="T1">
            <a:extLst>
              <a:ext uri="{FF2B5EF4-FFF2-40B4-BE49-F238E27FC236}">
                <a16:creationId xmlns:a16="http://schemas.microsoft.com/office/drawing/2014/main" id="{B92E0E8B-1412-42FD-88F0-A87347442BB3}"/>
              </a:ext>
            </a:extLst>
          </p:cNvPr>
          <p:cNvGraphicFramePr>
            <a:graphicFrameLocks noGrp="1"/>
          </p:cNvGraphicFramePr>
          <p:nvPr>
            <p:extLst>
              <p:ext uri="{D42A27DB-BD31-4B8C-83A1-F6EECF244321}">
                <p14:modId xmlns:p14="http://schemas.microsoft.com/office/powerpoint/2010/main" val="137946498"/>
              </p:ext>
            </p:extLst>
          </p:nvPr>
        </p:nvGraphicFramePr>
        <p:xfrm>
          <a:off x="496832" y="1140421"/>
          <a:ext cx="8147060" cy="3591917"/>
        </p:xfrm>
        <a:graphic>
          <a:graphicData uri="http://schemas.openxmlformats.org/drawingml/2006/table">
            <a:tbl>
              <a:tblPr firstRow="1" bandRow="1">
                <a:tableStyleId>{5C22544A-7EE6-4342-B048-85BDC9FD1C3A}</a:tableStyleId>
              </a:tblPr>
              <a:tblGrid>
                <a:gridCol w="1629412">
                  <a:extLst>
                    <a:ext uri="{9D8B030D-6E8A-4147-A177-3AD203B41FA5}">
                      <a16:colId xmlns:a16="http://schemas.microsoft.com/office/drawing/2014/main" val="654108321"/>
                    </a:ext>
                  </a:extLst>
                </a:gridCol>
                <a:gridCol w="1629412">
                  <a:extLst>
                    <a:ext uri="{9D8B030D-6E8A-4147-A177-3AD203B41FA5}">
                      <a16:colId xmlns:a16="http://schemas.microsoft.com/office/drawing/2014/main" val="2577239026"/>
                    </a:ext>
                  </a:extLst>
                </a:gridCol>
                <a:gridCol w="1629412">
                  <a:extLst>
                    <a:ext uri="{9D8B030D-6E8A-4147-A177-3AD203B41FA5}">
                      <a16:colId xmlns:a16="http://schemas.microsoft.com/office/drawing/2014/main" val="1241509968"/>
                    </a:ext>
                  </a:extLst>
                </a:gridCol>
                <a:gridCol w="1629412">
                  <a:extLst>
                    <a:ext uri="{9D8B030D-6E8A-4147-A177-3AD203B41FA5}">
                      <a16:colId xmlns:a16="http://schemas.microsoft.com/office/drawing/2014/main" val="857200868"/>
                    </a:ext>
                  </a:extLst>
                </a:gridCol>
                <a:gridCol w="1629412">
                  <a:extLst>
                    <a:ext uri="{9D8B030D-6E8A-4147-A177-3AD203B41FA5}">
                      <a16:colId xmlns:a16="http://schemas.microsoft.com/office/drawing/2014/main" val="1067236688"/>
                    </a:ext>
                  </a:extLst>
                </a:gridCol>
              </a:tblGrid>
              <a:tr h="352153">
                <a:tc>
                  <a:txBody>
                    <a:bodyPr/>
                    <a:lstStyle/>
                    <a:p>
                      <a:pPr algn="ctr" fontAlgn="b"/>
                      <a:r>
                        <a:rPr lang="en-US" sz="900" b="0" kern="1200">
                          <a:solidFill>
                            <a:schemeClr val="tx2"/>
                          </a:solidFill>
                          <a:latin typeface="Nexa Bold" panose="00000800000000000000" pitchFamily="2" charset="0"/>
                          <a:ea typeface="+mn-ea"/>
                          <a:cs typeface="+mn-cs"/>
                        </a:rPr>
                        <a:t>Brand</a:t>
                      </a:r>
                    </a:p>
                  </a:txBody>
                  <a:tcPr marL="0" marR="0" marT="0" marB="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latin typeface="Nexa Bold" panose="00000800000000000000" pitchFamily="2" charset="0"/>
                        </a:rPr>
                        <a:t>Promo Value sales</a:t>
                      </a:r>
                    </a:p>
                  </a:txBody>
                  <a:tcPr marL="0" marR="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Volume Sold On Deal (VSOD)</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VSOD Evolution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900" b="0" dirty="0">
                          <a:solidFill>
                            <a:srgbClr val="575555"/>
                          </a:solidFill>
                          <a:latin typeface="Nexa Bold" panose="00000800000000000000" pitchFamily="2" charset="0"/>
                        </a:rPr>
                        <a:t>Promo Value Uplift vs. YA</a:t>
                      </a:r>
                    </a:p>
                  </a:txBody>
                  <a:tcPr marL="68580" marR="68580" marT="34290" marB="3429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18981061"/>
                  </a:ext>
                </a:extLst>
              </a:tr>
              <a:tr h="294524">
                <a:tc>
                  <a:txBody>
                    <a:bodyPr/>
                    <a:lstStyle/>
                    <a:p>
                      <a:pPr algn="ctr" fontAlgn="b"/>
                      <a:r>
                        <a:rPr lang="en-US" sz="800" b="0" dirty="0">
                          <a:solidFill>
                            <a:schemeClr val="tx1"/>
                          </a:solidFill>
                          <a:latin typeface="Nexa Bold" panose="00000800000000000000" pitchFamily="2" charset="0"/>
                        </a:rPr>
                        <a:t>Hershey’s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106,638,856</a:t>
                      </a:r>
                      <a:endParaRPr kumimoji="0" lang="en-AE" sz="900" b="0" i="0" u="none" strike="noStrike" kern="1200" cap="none" spc="0" normalizeH="0" baseline="0" noProof="0" dirty="0">
                        <a:ln>
                          <a:noFill/>
                        </a:ln>
                        <a:solidFill>
                          <a:srgbClr val="575555"/>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42%</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08533622"/>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Ritter Sport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10,756,574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23%</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2503056"/>
                  </a:ext>
                </a:extLst>
              </a:tr>
              <a:tr h="294524">
                <a:tc>
                  <a:txBody>
                    <a:bodyPr/>
                    <a:lstStyle/>
                    <a:p>
                      <a:pPr algn="ctr" fontAlgn="b"/>
                      <a:r>
                        <a:rPr lang="en-US" sz="800" b="0" dirty="0">
                          <a:solidFill>
                            <a:schemeClr val="tx1"/>
                          </a:solidFill>
                          <a:latin typeface="Nexa Bold" panose="00000800000000000000" pitchFamily="2" charset="0"/>
                        </a:rPr>
                        <a:t>Lindt</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3,106,058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24%</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30366408"/>
                  </a:ext>
                </a:extLst>
              </a:tr>
              <a:tr h="29452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dirty="0">
                          <a:solidFill>
                            <a:schemeClr val="tx1"/>
                          </a:solidFill>
                          <a:latin typeface="Nexa Bold" panose="00000800000000000000" pitchFamily="2" charset="0"/>
                        </a:rPr>
                        <a:t>Other</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2,955,476</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dirty="0">
                          <a:solidFill>
                            <a:srgbClr val="575555"/>
                          </a:solidFill>
                          <a:latin typeface="Nexa Book" panose="00000400000000000000" pitchFamily="50" charset="0"/>
                        </a:rPr>
                        <a:t>10%</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468602638"/>
                  </a:ext>
                </a:extLst>
              </a:tr>
              <a:tr h="294524">
                <a:tc>
                  <a:txBody>
                    <a:bodyPr/>
                    <a:lstStyle/>
                    <a:p>
                      <a:pPr algn="ctr" fontAlgn="b"/>
                      <a:r>
                        <a:rPr lang="en-US" sz="800" b="0" dirty="0">
                          <a:solidFill>
                            <a:schemeClr val="tx1"/>
                          </a:solidFill>
                          <a:latin typeface="Nexa Bold" panose="00000800000000000000" pitchFamily="2" charset="0"/>
                        </a:rPr>
                        <a:t>Mars</a:t>
                      </a:r>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2,030,875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lang="en-AE" sz="800">
                          <a:solidFill>
                            <a:srgbClr val="575555"/>
                          </a:solidFill>
                          <a:latin typeface="Nexa Book" panose="00000400000000000000" pitchFamily="50" charset="0"/>
                        </a:rPr>
                        <a:t>15%</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98176398"/>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lvl1pPr marL="0" algn="l" defTabSz="914400" rtl="0" eaLnBrk="1" latinLnBrk="0" hangingPunct="1">
                        <a:defRPr sz="1800" kern="1200">
                          <a:solidFill>
                            <a:schemeClr val="dk1"/>
                          </a:solidFill>
                          <a:latin typeface="Nexa-Light"/>
                        </a:defRPr>
                      </a:lvl1pPr>
                      <a:lvl2pPr marL="457200" algn="l" defTabSz="914400" rtl="0" eaLnBrk="1" latinLnBrk="0" hangingPunct="1">
                        <a:defRPr sz="1800" kern="1200">
                          <a:solidFill>
                            <a:schemeClr val="dk1"/>
                          </a:solidFill>
                          <a:latin typeface="Nexa-Light"/>
                        </a:defRPr>
                      </a:lvl2pPr>
                      <a:lvl3pPr marL="914400" algn="l" defTabSz="914400" rtl="0" eaLnBrk="1" latinLnBrk="0" hangingPunct="1">
                        <a:defRPr sz="1800" kern="1200">
                          <a:solidFill>
                            <a:schemeClr val="dk1"/>
                          </a:solidFill>
                          <a:latin typeface="Nexa-Light"/>
                        </a:defRPr>
                      </a:lvl3pPr>
                      <a:lvl4pPr marL="1371600" algn="l" defTabSz="914400" rtl="0" eaLnBrk="1" latinLnBrk="0" hangingPunct="1">
                        <a:defRPr sz="1800" kern="1200">
                          <a:solidFill>
                            <a:schemeClr val="dk1"/>
                          </a:solidFill>
                          <a:latin typeface="Nexa-Light"/>
                        </a:defRPr>
                      </a:lvl4pPr>
                      <a:lvl5pPr marL="1828800" algn="l" defTabSz="914400" rtl="0" eaLnBrk="1" latinLnBrk="0" hangingPunct="1">
                        <a:defRPr sz="1800" kern="1200">
                          <a:solidFill>
                            <a:schemeClr val="dk1"/>
                          </a:solidFill>
                          <a:latin typeface="Nexa-Light"/>
                        </a:defRPr>
                      </a:lvl5pPr>
                      <a:lvl6pPr marL="2286000" algn="l" defTabSz="914400" rtl="0" eaLnBrk="1" latinLnBrk="0" hangingPunct="1">
                        <a:defRPr sz="1800" kern="1200">
                          <a:solidFill>
                            <a:schemeClr val="dk1"/>
                          </a:solidFill>
                          <a:latin typeface="Nexa-Light"/>
                        </a:defRPr>
                      </a:lvl6pPr>
                      <a:lvl7pPr marL="2743200" algn="l" defTabSz="914400" rtl="0" eaLnBrk="1" latinLnBrk="0" hangingPunct="1">
                        <a:defRPr sz="1800" kern="1200">
                          <a:solidFill>
                            <a:schemeClr val="dk1"/>
                          </a:solidFill>
                          <a:latin typeface="Nexa-Light"/>
                        </a:defRPr>
                      </a:lvl7pPr>
                      <a:lvl8pPr marL="3200400" algn="l" defTabSz="914400" rtl="0" eaLnBrk="1" latinLnBrk="0" hangingPunct="1">
                        <a:defRPr sz="1800" kern="1200">
                          <a:solidFill>
                            <a:schemeClr val="dk1"/>
                          </a:solidFill>
                          <a:latin typeface="Nexa-Light"/>
                        </a:defRPr>
                      </a:lvl8pPr>
                      <a:lvl9pPr marL="3657600" algn="l" defTabSz="914400" rtl="0" eaLnBrk="1" latinLnBrk="0" hangingPunct="1">
                        <a:defRPr sz="1800" kern="1200">
                          <a:solidFill>
                            <a:schemeClr val="dk1"/>
                          </a:solidFill>
                          <a:latin typeface="Nexa-Light"/>
                        </a:defRPr>
                      </a:lvl9p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dirty="0">
                          <a:solidFill>
                            <a:srgbClr val="575555"/>
                          </a:solidFill>
                          <a:latin typeface="Nexa Book" panose="00000400000000000000" pitchFamily="50" charset="0"/>
                        </a:rPr>
                        <a:t>701,448</a:t>
                      </a: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279838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758616760"/>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20783503"/>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61763403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784868825"/>
                  </a:ext>
                </a:extLst>
              </a:tr>
              <a:tr h="294524">
                <a:tc>
                  <a:txBody>
                    <a:bodyPr/>
                    <a:lstStyle/>
                    <a:p>
                      <a:pPr algn="ctr" fontAlgn="b"/>
                      <a:endParaRPr lang="en-CH" sz="800" b="0" dirty="0">
                        <a:solidFill>
                          <a:schemeClr val="tx1"/>
                        </a:solidFill>
                        <a:latin typeface="Nexa Bold" panose="00000800000000000000" pitchFamily="2" charset="0"/>
                      </a:endParaRP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AE" sz="800" dirty="0">
                        <a:solidFill>
                          <a:srgbClr val="575555"/>
                        </a:solidFill>
                        <a:latin typeface="Nexa Book" panose="00000400000000000000" pitchFamily="50"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kern="1200" dirty="0">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7144" marR="7144" marT="7144"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367551968"/>
                  </a:ext>
                </a:extLst>
              </a:tr>
            </a:tbl>
          </a:graphicData>
        </a:graphic>
      </p:graphicFrame>
      <p:graphicFrame>
        <p:nvGraphicFramePr>
          <p:cNvPr id="16" name="T1-C1">
            <a:extLst>
              <a:ext uri="{FF2B5EF4-FFF2-40B4-BE49-F238E27FC236}">
                <a16:creationId xmlns:a16="http://schemas.microsoft.com/office/drawing/2014/main" id="{D7F2F964-1E28-4339-8493-893E64CC273B}"/>
              </a:ext>
            </a:extLst>
          </p:cNvPr>
          <p:cNvGraphicFramePr/>
          <p:nvPr>
            <p:extLst>
              <p:ext uri="{D42A27DB-BD31-4B8C-83A1-F6EECF244321}">
                <p14:modId xmlns:p14="http://schemas.microsoft.com/office/powerpoint/2010/main" val="3792627937"/>
              </p:ext>
            </p:extLst>
          </p:nvPr>
        </p:nvGraphicFramePr>
        <p:xfrm>
          <a:off x="5385787" y="1487345"/>
          <a:ext cx="1612924" cy="3240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T1-C1">
            <a:extLst>
              <a:ext uri="{FF2B5EF4-FFF2-40B4-BE49-F238E27FC236}">
                <a16:creationId xmlns:a16="http://schemas.microsoft.com/office/drawing/2014/main" id="{B6BC63DB-BB68-E22B-6F46-70632876165B}"/>
              </a:ext>
            </a:extLst>
          </p:cNvPr>
          <p:cNvGraphicFramePr/>
          <p:nvPr>
            <p:extLst>
              <p:ext uri="{D42A27DB-BD31-4B8C-83A1-F6EECF244321}">
                <p14:modId xmlns:p14="http://schemas.microsoft.com/office/powerpoint/2010/main" val="3225666939"/>
              </p:ext>
            </p:extLst>
          </p:nvPr>
        </p:nvGraphicFramePr>
        <p:xfrm>
          <a:off x="7014031" y="1487345"/>
          <a:ext cx="1612924" cy="324000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69347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0D50EA9B-6BD2-508D-A432-7B745E44F6E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9" name="think-cell data - do not delete" hidden="1">
                        <a:extLst>
                          <a:ext uri="{FF2B5EF4-FFF2-40B4-BE49-F238E27FC236}">
                            <a16:creationId xmlns:a16="http://schemas.microsoft.com/office/drawing/2014/main" id="{0D50EA9B-6BD2-508D-A432-7B745E44F6E3}"/>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15" name="Date Placeholder 14">
            <a:extLst>
              <a:ext uri="{FF2B5EF4-FFF2-40B4-BE49-F238E27FC236}">
                <a16:creationId xmlns:a16="http://schemas.microsoft.com/office/drawing/2014/main" id="{478285A9-6E71-447F-8559-15487EFF7E1C}"/>
              </a:ext>
            </a:extLst>
          </p:cNvPr>
          <p:cNvSpPr>
            <a:spLocks noGrp="1"/>
          </p:cNvSpPr>
          <p:nvPr>
            <p:ph type="dt" sz="half" idx="14"/>
          </p:nvPr>
        </p:nvSpPr>
        <p:spPr>
          <a:xfrm>
            <a:off x="8082390" y="4972050"/>
            <a:ext cx="557609" cy="171450"/>
          </a:xfrm>
        </p:spPr>
        <p:txBody>
          <a:bodyPr/>
          <a:lstStyle/>
          <a:p>
            <a:fld id="{0C9F4D9A-CBD0-47B0-AD87-327F50CBAAC1}" type="datetime1">
              <a:rPr lang="en-US"/>
              <a:pPr/>
              <a:t>9/22/2025</a:t>
            </a:fld>
            <a:endParaRPr lang="en-US"/>
          </a:p>
        </p:txBody>
      </p:sp>
      <p:sp>
        <p:nvSpPr>
          <p:cNvPr id="3" name="Footer Placeholder 2">
            <a:extLst>
              <a:ext uri="{FF2B5EF4-FFF2-40B4-BE49-F238E27FC236}">
                <a16:creationId xmlns:a16="http://schemas.microsoft.com/office/drawing/2014/main" id="{C1906ECE-4B8D-56CD-C8FC-76D86D5F1600}"/>
              </a:ext>
            </a:extLst>
          </p:cNvPr>
          <p:cNvSpPr>
            <a:spLocks noGrp="1"/>
          </p:cNvSpPr>
          <p:nvPr>
            <p:ph type="ftr" sz="quarter" idx="15"/>
          </p:nvPr>
        </p:nvSpPr>
        <p:spPr>
          <a:xfrm>
            <a:off x="546969" y="4970700"/>
            <a:ext cx="6451742" cy="174151"/>
          </a:xfrm>
        </p:spPr>
        <p:txBody>
          <a:bodyPr/>
          <a:lstStyle/>
          <a:p>
            <a:endParaRPr lang="en-US"/>
          </a:p>
        </p:txBody>
      </p:sp>
      <p:sp>
        <p:nvSpPr>
          <p:cNvPr id="2" name="Slide Number Placeholder 1">
            <a:extLst>
              <a:ext uri="{FF2B5EF4-FFF2-40B4-BE49-F238E27FC236}">
                <a16:creationId xmlns:a16="http://schemas.microsoft.com/office/drawing/2014/main" id="{4CD80F1F-6A57-C910-06F4-FFF5461431C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10</a:t>
            </a:fld>
            <a:endParaRPr lang="en-US"/>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r>
              <a:rPr lang="da-DK"/>
              <a:t>Data Source l Trade Panel l Ending March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Promo Share vs. Fair Share | Category | National | P12M | Top Brands</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Promo share vs Value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7"/>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732">
              <a:buNone/>
              <a:defRPr/>
            </a:pPr>
            <a:endParaRPr lang="fr-FR" sz="600">
              <a:solidFill>
                <a:srgbClr val="00A097"/>
              </a:solidFill>
              <a:latin typeface="Nexa Book" panose="00000400000000000000" pitchFamily="50" charset="0"/>
            </a:endParaRPr>
          </a:p>
        </p:txBody>
      </p:sp>
      <p:graphicFrame>
        <p:nvGraphicFramePr>
          <p:cNvPr id="19" name="T1">
            <a:extLst>
              <a:ext uri="{FF2B5EF4-FFF2-40B4-BE49-F238E27FC236}">
                <a16:creationId xmlns:a16="http://schemas.microsoft.com/office/drawing/2014/main" id="{CCFC28B5-F30E-413C-BDF6-2E1E3D8605E6}"/>
              </a:ext>
            </a:extLst>
          </p:cNvPr>
          <p:cNvGraphicFramePr>
            <a:graphicFrameLocks noGrp="1"/>
          </p:cNvGraphicFramePr>
          <p:nvPr>
            <p:extLst>
              <p:ext uri="{D42A27DB-BD31-4B8C-83A1-F6EECF244321}">
                <p14:modId xmlns:p14="http://schemas.microsoft.com/office/powerpoint/2010/main" val="2646206009"/>
              </p:ext>
            </p:extLst>
          </p:nvPr>
        </p:nvGraphicFramePr>
        <p:xfrm>
          <a:off x="545229" y="4511532"/>
          <a:ext cx="7646405" cy="219726"/>
        </p:xfrm>
        <a:graphic>
          <a:graphicData uri="http://schemas.openxmlformats.org/drawingml/2006/table">
            <a:tbl>
              <a:tblPr firstRow="1" bandRow="1">
                <a:tableStyleId>{5C22544A-7EE6-4342-B048-85BDC9FD1C3A}</a:tableStyleId>
              </a:tblPr>
              <a:tblGrid>
                <a:gridCol w="615605">
                  <a:extLst>
                    <a:ext uri="{9D8B030D-6E8A-4147-A177-3AD203B41FA5}">
                      <a16:colId xmlns:a16="http://schemas.microsoft.com/office/drawing/2014/main" val="3478574894"/>
                    </a:ext>
                  </a:extLst>
                </a:gridCol>
                <a:gridCol w="781200">
                  <a:extLst>
                    <a:ext uri="{9D8B030D-6E8A-4147-A177-3AD203B41FA5}">
                      <a16:colId xmlns:a16="http://schemas.microsoft.com/office/drawing/2014/main" val="2451050549"/>
                    </a:ext>
                  </a:extLst>
                </a:gridCol>
                <a:gridCol w="781200">
                  <a:extLst>
                    <a:ext uri="{9D8B030D-6E8A-4147-A177-3AD203B41FA5}">
                      <a16:colId xmlns:a16="http://schemas.microsoft.com/office/drawing/2014/main" val="3743842659"/>
                    </a:ext>
                  </a:extLst>
                </a:gridCol>
                <a:gridCol w="781200">
                  <a:extLst>
                    <a:ext uri="{9D8B030D-6E8A-4147-A177-3AD203B41FA5}">
                      <a16:colId xmlns:a16="http://schemas.microsoft.com/office/drawing/2014/main" val="1716960848"/>
                    </a:ext>
                  </a:extLst>
                </a:gridCol>
                <a:gridCol w="781200">
                  <a:extLst>
                    <a:ext uri="{9D8B030D-6E8A-4147-A177-3AD203B41FA5}">
                      <a16:colId xmlns:a16="http://schemas.microsoft.com/office/drawing/2014/main" val="4242029335"/>
                    </a:ext>
                  </a:extLst>
                </a:gridCol>
                <a:gridCol w="781200">
                  <a:extLst>
                    <a:ext uri="{9D8B030D-6E8A-4147-A177-3AD203B41FA5}">
                      <a16:colId xmlns:a16="http://schemas.microsoft.com/office/drawing/2014/main" val="634327948"/>
                    </a:ext>
                  </a:extLst>
                </a:gridCol>
                <a:gridCol w="781200">
                  <a:extLst>
                    <a:ext uri="{9D8B030D-6E8A-4147-A177-3AD203B41FA5}">
                      <a16:colId xmlns:a16="http://schemas.microsoft.com/office/drawing/2014/main" val="2808580565"/>
                    </a:ext>
                  </a:extLst>
                </a:gridCol>
                <a:gridCol w="781200">
                  <a:extLst>
                    <a:ext uri="{9D8B030D-6E8A-4147-A177-3AD203B41FA5}">
                      <a16:colId xmlns:a16="http://schemas.microsoft.com/office/drawing/2014/main" val="3520163122"/>
                    </a:ext>
                  </a:extLst>
                </a:gridCol>
                <a:gridCol w="781200">
                  <a:extLst>
                    <a:ext uri="{9D8B030D-6E8A-4147-A177-3AD203B41FA5}">
                      <a16:colId xmlns:a16="http://schemas.microsoft.com/office/drawing/2014/main" val="3232700978"/>
                    </a:ext>
                  </a:extLst>
                </a:gridCol>
                <a:gridCol w="781200">
                  <a:extLst>
                    <a:ext uri="{9D8B030D-6E8A-4147-A177-3AD203B41FA5}">
                      <a16:colId xmlns:a16="http://schemas.microsoft.com/office/drawing/2014/main" val="2973036456"/>
                    </a:ext>
                  </a:extLst>
                </a:gridCol>
              </a:tblGrid>
              <a:tr h="219726">
                <a:tc>
                  <a:txBody>
                    <a:bodyPr/>
                    <a:lstStyle/>
                    <a:p>
                      <a:pPr algn="ctr" fontAlgn="b"/>
                      <a:r>
                        <a:rPr lang="en-US" sz="800" b="0" i="0" u="none" strike="noStrike" dirty="0">
                          <a:solidFill>
                            <a:schemeClr val="tx2"/>
                          </a:solidFill>
                          <a:effectLst/>
                          <a:latin typeface="Nexa Bold" panose="00000800000000000000" pitchFamily="2" charset="0"/>
                        </a:rPr>
                        <a:t>Index</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91</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98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48</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69</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106</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140</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157</a:t>
                      </a:r>
                    </a:p>
                  </a:txBody>
                  <a:tcPr marL="7144" marR="7144" marT="7144" marB="0" anchor="ctr">
                    <a:solidFill>
                      <a:schemeClr val="bg1">
                        <a:lumMod val="95000"/>
                      </a:schemeClr>
                    </a:solidFill>
                  </a:tcPr>
                </a:tc>
                <a:tc>
                  <a:txBody>
                    <a:bodyPr/>
                    <a:lstStyle/>
                    <a:p>
                      <a:pPr algn="ctr" fontAlgn="b"/>
                      <a:r>
                        <a:rPr lang="en-AE" sz="800" b="0" dirty="0">
                          <a:solidFill>
                            <a:srgbClr val="575555"/>
                          </a:solidFill>
                          <a:latin typeface="Nexa Book" panose="00000400000000000000" pitchFamily="50" charset="0"/>
                        </a:rPr>
                        <a:t>65</a:t>
                      </a:r>
                    </a:p>
                  </a:txBody>
                  <a:tcPr marL="7144" marR="7144" marT="7144" marB="0" anchor="ctr">
                    <a:solidFill>
                      <a:schemeClr val="bg1">
                        <a:lumMod val="95000"/>
                      </a:schemeClr>
                    </a:solidFill>
                  </a:tcPr>
                </a:tc>
                <a:extLst>
                  <a:ext uri="{0D108BD9-81ED-4DB2-BD59-A6C34878D82A}">
                    <a16:rowId xmlns:a16="http://schemas.microsoft.com/office/drawing/2014/main" val="4044334679"/>
                  </a:ext>
                </a:extLst>
              </a:tr>
            </a:tbl>
          </a:graphicData>
        </a:graphic>
      </p:graphicFrame>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731844828"/>
              </p:ext>
            </p:extLst>
          </p:nvPr>
        </p:nvGraphicFramePr>
        <p:xfrm>
          <a:off x="546738" y="1140110"/>
          <a:ext cx="8096662" cy="33533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139838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CB0C440D-5DE6-1731-12EA-86E64505E033}"/>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CB0C440D-5DE6-1731-12EA-86E64505E033}"/>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extLst>
              <p:ext uri="{D42A27DB-BD31-4B8C-83A1-F6EECF244321}">
                <p14:modId xmlns:p14="http://schemas.microsoft.com/office/powerpoint/2010/main" val="675017810"/>
              </p:ext>
            </p:extLst>
          </p:nvPr>
        </p:nvGraphicFramePr>
        <p:xfrm>
          <a:off x="531784" y="1141199"/>
          <a:ext cx="8118506" cy="3547869"/>
        </p:xfrm>
        <a:graphic>
          <a:graphicData uri="http://schemas.openxmlformats.org/drawingml/2006/table">
            <a:tbl>
              <a:tblPr>
                <a:tableStyleId>{5C22544A-7EE6-4342-B048-85BDC9FD1C3A}</a:tableStyleId>
              </a:tblPr>
              <a:tblGrid>
                <a:gridCol w="4059253">
                  <a:extLst>
                    <a:ext uri="{9D8B030D-6E8A-4147-A177-3AD203B41FA5}">
                      <a16:colId xmlns:a16="http://schemas.microsoft.com/office/drawing/2014/main" val="1110974376"/>
                    </a:ext>
                  </a:extLst>
                </a:gridCol>
                <a:gridCol w="4059253">
                  <a:extLst>
                    <a:ext uri="{9D8B030D-6E8A-4147-A177-3AD203B41FA5}">
                      <a16:colId xmlns:a16="http://schemas.microsoft.com/office/drawing/2014/main" val="4273019362"/>
                    </a:ext>
                  </a:extLst>
                </a:gridCol>
              </a:tblGrid>
              <a:tr h="272913">
                <a:tc>
                  <a:txBody>
                    <a:bodyPr/>
                    <a:lstStyle/>
                    <a:p>
                      <a:pPr algn="l" fontAlgn="b"/>
                      <a:r>
                        <a:rPr lang="en-US" sz="900" dirty="0" err="1">
                          <a:solidFill>
                            <a:srgbClr val="575555"/>
                          </a:solidFill>
                          <a:latin typeface="Nexa Bold"/>
                        </a:rPr>
                        <a:t>Arbi</a:t>
                      </a:r>
                      <a:r>
                        <a:rPr lang="en-US" sz="900" dirty="0">
                          <a:solidFill>
                            <a:srgbClr val="575555"/>
                          </a:solidFill>
                          <a:latin typeface="Nexa Bold"/>
                        </a:rPr>
                        <a:t> Dario Spa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074376805"/>
                  </a:ext>
                </a:extLst>
              </a:tr>
              <a:tr h="272913">
                <a:tc>
                  <a:txBody>
                    <a:bodyPr/>
                    <a:lstStyle/>
                    <a:p>
                      <a:pPr algn="l" fontAlgn="b"/>
                      <a:r>
                        <a:rPr lang="en-US" sz="900" dirty="0">
                          <a:solidFill>
                            <a:srgbClr val="575555"/>
                          </a:solidFill>
                          <a:latin typeface="Nexa Bold"/>
                        </a:rPr>
                        <a:t>Esca </a:t>
                      </a:r>
                      <a:r>
                        <a:rPr lang="en-US" sz="900" dirty="0" err="1">
                          <a:solidFill>
                            <a:srgbClr val="575555"/>
                          </a:solidFill>
                          <a:latin typeface="Nexa Bold"/>
                        </a:rPr>
                        <a:t>Srl</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3335245974"/>
                  </a:ext>
                </a:extLst>
              </a:tr>
              <a:tr h="272913">
                <a:tc>
                  <a:txBody>
                    <a:bodyPr/>
                    <a:lstStyle/>
                    <a:p>
                      <a:pPr algn="l" fontAlgn="b"/>
                      <a:r>
                        <a:rPr lang="en-US" sz="900" dirty="0">
                          <a:solidFill>
                            <a:srgbClr val="575555"/>
                          </a:solidFill>
                          <a:latin typeface="Nexa Bold"/>
                        </a:rPr>
                        <a:t>Findus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967797037"/>
                  </a:ext>
                </a:extLst>
              </a:tr>
              <a:tr h="272913">
                <a:tc>
                  <a:txBody>
                    <a:bodyPr/>
                    <a:lstStyle/>
                    <a:p>
                      <a:pPr algn="l" fontAlgn="b"/>
                      <a:r>
                        <a:rPr lang="en-US" sz="900" dirty="0" err="1">
                          <a:solidFill>
                            <a:srgbClr val="575555"/>
                          </a:solidFill>
                          <a:latin typeface="Nexa Bold"/>
                        </a:rPr>
                        <a:t>Frosta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272913">
                <a:tc>
                  <a:txBody>
                    <a:bodyPr/>
                    <a:lstStyle/>
                    <a:p>
                      <a:pPr algn="l" fontAlgn="b"/>
                      <a:r>
                        <a:rPr lang="en-US" sz="900" dirty="0" err="1">
                          <a:solidFill>
                            <a:srgbClr val="575555"/>
                          </a:solidFill>
                          <a:latin typeface="Nexa Bold"/>
                        </a:rPr>
                        <a:t>Krusta</a:t>
                      </a:r>
                      <a:r>
                        <a:rPr lang="en-US" sz="900" dirty="0">
                          <a:solidFill>
                            <a:srgbClr val="575555"/>
                          </a:solidFill>
                          <a:latin typeface="Nexa Bold"/>
                        </a:rPr>
                        <a:t> Group</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272913">
                <a:tc>
                  <a:txBody>
                    <a:bodyPr/>
                    <a:lstStyle/>
                    <a:p>
                      <a:pPr algn="l" fontAlgn="b"/>
                      <a:r>
                        <a:rPr lang="en-US" sz="900" dirty="0">
                          <a:solidFill>
                            <a:srgbClr val="575555"/>
                          </a:solidFill>
                          <a:latin typeface="Nexa Bold"/>
                        </a:rPr>
                        <a:t>New Food</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272913">
                <a:tc>
                  <a:txBody>
                    <a:bodyPr/>
                    <a:lstStyle/>
                    <a:p>
                      <a:pPr algn="l" fontAlgn="b"/>
                      <a:r>
                        <a:rPr lang="en-US" sz="900" dirty="0" err="1">
                          <a:solidFill>
                            <a:srgbClr val="575555"/>
                          </a:solidFill>
                          <a:latin typeface="Nexa Bold"/>
                        </a:rPr>
                        <a:t>Panapesca</a:t>
                      </a:r>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272913">
                <a:tc>
                  <a:txBody>
                    <a:bodyPr/>
                    <a:lstStyle/>
                    <a:p>
                      <a:pPr algn="l" fontAlgn="b"/>
                      <a:r>
                        <a:rPr lang="en-US" sz="900" dirty="0" err="1">
                          <a:solidFill>
                            <a:srgbClr val="575555"/>
                          </a:solidFill>
                          <a:latin typeface="Nexa Bold"/>
                        </a:rPr>
                        <a:t>Pescanova</a:t>
                      </a:r>
                      <a:r>
                        <a:rPr lang="en-US" sz="900" dirty="0">
                          <a:solidFill>
                            <a:srgbClr val="575555"/>
                          </a:solidFill>
                          <a:latin typeface="Nexa Bold"/>
                        </a:rPr>
                        <a:t> S.A.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272913">
                <a:tc>
                  <a:txBody>
                    <a:bodyPr/>
                    <a:lstStyle/>
                    <a:p>
                      <a:pPr algn="l" fontAlgn="b"/>
                      <a:r>
                        <a:rPr lang="en-US" sz="900" dirty="0">
                          <a:solidFill>
                            <a:srgbClr val="575555"/>
                          </a:solidFill>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4</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272913">
                <a:tc>
                  <a:txBody>
                    <a:bodyPr/>
                    <a:lstStyle/>
                    <a:p>
                      <a:pPr algn="l" fontAlgn="b"/>
                      <a:r>
                        <a:rPr lang="en-US" sz="900" dirty="0">
                          <a:solidFill>
                            <a:srgbClr val="575555"/>
                          </a:solidFill>
                          <a:latin typeface="Nexa Bold"/>
                        </a:rPr>
                        <a:t>Pricing 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69008622"/>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676386527"/>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24847774"/>
                  </a:ext>
                </a:extLst>
              </a:tr>
              <a:tr h="272913">
                <a:tc>
                  <a:txBody>
                    <a:bodyPr/>
                    <a:lstStyle/>
                    <a:p>
                      <a:pPr algn="l" fontAlgn="b"/>
                      <a:endParaRPr lang="en-US" sz="900" dirty="0">
                        <a:solidFill>
                          <a:srgbClr val="575555"/>
                        </a:solidFill>
                        <a:latin typeface="Nexa Bold"/>
                      </a:endParaRP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891455200"/>
                  </a:ext>
                </a:extLst>
              </a:tr>
            </a:tbl>
          </a:graphicData>
        </a:graphic>
      </p:graphicFrame>
      <p:sp>
        <p:nvSpPr>
          <p:cNvPr id="5" name="Date Placeholder 4">
            <a:extLst>
              <a:ext uri="{FF2B5EF4-FFF2-40B4-BE49-F238E27FC236}">
                <a16:creationId xmlns:a16="http://schemas.microsoft.com/office/drawing/2014/main" id="{561F9B51-884D-B063-B751-88CD310D3BBE}"/>
              </a:ext>
            </a:extLst>
          </p:cNvPr>
          <p:cNvSpPr>
            <a:spLocks noGrp="1"/>
          </p:cNvSpPr>
          <p:nvPr>
            <p:ph type="dt" sz="half" idx="14"/>
          </p:nvPr>
        </p:nvSpPr>
        <p:spPr>
          <a:xfrm>
            <a:off x="8082390" y="4972050"/>
            <a:ext cx="557609" cy="171450"/>
          </a:xfrm>
        </p:spPr>
        <p:txBody>
          <a:bodyPr/>
          <a:lstStyle/>
          <a:p>
            <a:fld id="{123818DD-86FD-4283-A5AB-DEB3962D420E}" type="datetime1">
              <a:rPr lang="en-US"/>
              <a:pPr/>
              <a:t>9/22/2025</a:t>
            </a:fld>
            <a:endParaRPr lang="en-US"/>
          </a:p>
        </p:txBody>
      </p:sp>
      <p:sp>
        <p:nvSpPr>
          <p:cNvPr id="9" name="Footer Placeholder 8">
            <a:extLst>
              <a:ext uri="{FF2B5EF4-FFF2-40B4-BE49-F238E27FC236}">
                <a16:creationId xmlns:a16="http://schemas.microsoft.com/office/drawing/2014/main" id="{84433F74-9D12-06E6-CFFA-4885A9DB6660}"/>
              </a:ext>
            </a:extLst>
          </p:cNvPr>
          <p:cNvSpPr>
            <a:spLocks noGrp="1"/>
          </p:cNvSpPr>
          <p:nvPr>
            <p:ph type="ftr" sz="quarter" idx="15"/>
          </p:nvPr>
        </p:nvSpPr>
        <p:spPr>
          <a:xfrm>
            <a:off x="546969" y="4970700"/>
            <a:ext cx="6451742" cy="174151"/>
          </a:xfrm>
        </p:spPr>
        <p:txBody>
          <a:bodyPr/>
          <a:lstStyle/>
          <a:p>
            <a:r>
              <a:rPr lang="en-GB" dirty="0"/>
              <a:t>consumption if total size &gt; threshold</a:t>
            </a:r>
            <a:endParaRPr lang="en-US" dirty="0"/>
          </a:p>
        </p:txBody>
      </p:sp>
      <p:sp>
        <p:nvSpPr>
          <p:cNvPr id="8" name="Slide Number Placeholder 7">
            <a:extLst>
              <a:ext uri="{FF2B5EF4-FFF2-40B4-BE49-F238E27FC236}">
                <a16:creationId xmlns:a16="http://schemas.microsoft.com/office/drawing/2014/main" id="{C9CD656C-3709-D9BA-E60D-38E01A7FA27F}"/>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11</a:t>
            </a:fld>
            <a:endParaRPr lang="en-US"/>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a:t>% Promo sales by total size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r>
              <a:rPr lang="en-US" dirty="0">
                <a:highlight>
                  <a:srgbClr val="FFFF00"/>
                </a:highlight>
              </a:rPr>
              <a:t>Promo Sales by total size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extLst>
              <p:ext uri="{D42A27DB-BD31-4B8C-83A1-F6EECF244321}">
                <p14:modId xmlns:p14="http://schemas.microsoft.com/office/powerpoint/2010/main" val="296065581"/>
              </p:ext>
            </p:extLst>
          </p:nvPr>
        </p:nvGraphicFramePr>
        <p:xfrm>
          <a:off x="1947184" y="1139486"/>
          <a:ext cx="5934074" cy="3888486"/>
        </p:xfrm>
        <a:graphic>
          <a:graphicData uri="http://schemas.openxmlformats.org/drawingml/2006/chart">
            <c:chart xmlns:c="http://schemas.openxmlformats.org/drawingml/2006/chart" xmlns:r="http://schemas.openxmlformats.org/officeDocument/2006/relationships" r:id="rId6"/>
          </a:graphicData>
        </a:graphic>
      </p:graphicFrame>
      <p:grpSp>
        <p:nvGrpSpPr>
          <p:cNvPr id="24" name="Gráfico 578">
            <a:extLst>
              <a:ext uri="{FF2B5EF4-FFF2-40B4-BE49-F238E27FC236}">
                <a16:creationId xmlns:a16="http://schemas.microsoft.com/office/drawing/2014/main" id="{92BBFEA1-C932-4AD4-8208-857ADF939C40}"/>
              </a:ext>
            </a:extLst>
          </p:cNvPr>
          <p:cNvGrpSpPr>
            <a:grpSpLocks noChangeAspect="1"/>
          </p:cNvGrpSpPr>
          <p:nvPr/>
        </p:nvGrpSpPr>
        <p:grpSpPr>
          <a:xfrm>
            <a:off x="8676654" y="124495"/>
            <a:ext cx="296998" cy="296435"/>
            <a:chOff x="3497611" y="7266460"/>
            <a:chExt cx="6505574" cy="6493204"/>
          </a:xfrm>
          <a:solidFill>
            <a:schemeClr val="accent2"/>
          </a:solidFill>
        </p:grpSpPr>
        <p:sp>
          <p:nvSpPr>
            <p:cNvPr id="25" name="Forma libre: forma 74">
              <a:extLst>
                <a:ext uri="{FF2B5EF4-FFF2-40B4-BE49-F238E27FC236}">
                  <a16:creationId xmlns:a16="http://schemas.microsoft.com/office/drawing/2014/main" id="{3B831B75-C651-4D44-9987-C66C351BD724}"/>
                </a:ext>
              </a:extLst>
            </p:cNvPr>
            <p:cNvSpPr/>
            <p:nvPr/>
          </p:nvSpPr>
          <p:spPr>
            <a:xfrm>
              <a:off x="3497611" y="8690833"/>
              <a:ext cx="2484707" cy="5068831"/>
            </a:xfrm>
            <a:custGeom>
              <a:avLst/>
              <a:gdLst>
                <a:gd name="connsiteX0" fmla="*/ 498024 w 2484707"/>
                <a:gd name="connsiteY0" fmla="*/ 1243272 h 5068831"/>
                <a:gd name="connsiteX1" fmla="*/ 1380658 w 2484707"/>
                <a:gd name="connsiteY1" fmla="*/ 2125956 h 5068831"/>
                <a:gd name="connsiteX2" fmla="*/ 1430738 w 2484707"/>
                <a:gd name="connsiteY2" fmla="*/ 2246863 h 5068831"/>
                <a:gd name="connsiteX3" fmla="*/ 1430738 w 2484707"/>
                <a:gd name="connsiteY3" fmla="*/ 3118281 h 5068831"/>
                <a:gd name="connsiteX4" fmla="*/ 1526035 w 2484707"/>
                <a:gd name="connsiteY4" fmla="*/ 3213577 h 5068831"/>
                <a:gd name="connsiteX5" fmla="*/ 1621331 w 2484707"/>
                <a:gd name="connsiteY5" fmla="*/ 3118281 h 5068831"/>
                <a:gd name="connsiteX6" fmla="*/ 1621331 w 2484707"/>
                <a:gd name="connsiteY6" fmla="*/ 2246863 h 5068831"/>
                <a:gd name="connsiteX7" fmla="*/ 1515413 w 2484707"/>
                <a:gd name="connsiteY7" fmla="*/ 1991201 h 5068831"/>
                <a:gd name="connsiteX8" fmla="*/ 565376 w 2484707"/>
                <a:gd name="connsiteY8" fmla="*/ 1041164 h 5068831"/>
                <a:gd name="connsiteX9" fmla="*/ 430621 w 2484707"/>
                <a:gd name="connsiteY9" fmla="*/ 1041164 h 5068831"/>
                <a:gd name="connsiteX10" fmla="*/ 238291 w 2484707"/>
                <a:gd name="connsiteY10" fmla="*/ 1233445 h 5068831"/>
                <a:gd name="connsiteX11" fmla="*/ 190593 w 2484707"/>
                <a:gd name="connsiteY11" fmla="*/ 1213690 h 5068831"/>
                <a:gd name="connsiteX12" fmla="*/ 190593 w 2484707"/>
                <a:gd name="connsiteY12" fmla="*/ 252734 h 5068831"/>
                <a:gd name="connsiteX13" fmla="*/ 252685 w 2484707"/>
                <a:gd name="connsiteY13" fmla="*/ 190643 h 5068831"/>
                <a:gd name="connsiteX14" fmla="*/ 1213641 w 2484707"/>
                <a:gd name="connsiteY14" fmla="*/ 190643 h 5068831"/>
                <a:gd name="connsiteX15" fmla="*/ 1233395 w 2484707"/>
                <a:gd name="connsiteY15" fmla="*/ 238341 h 5068831"/>
                <a:gd name="connsiteX16" fmla="*/ 1041114 w 2484707"/>
                <a:gd name="connsiteY16" fmla="*/ 430671 h 5068831"/>
                <a:gd name="connsiteX17" fmla="*/ 1041114 w 2484707"/>
                <a:gd name="connsiteY17" fmla="*/ 565426 h 5068831"/>
                <a:gd name="connsiteX18" fmla="*/ 2195592 w 2484707"/>
                <a:gd name="connsiteY18" fmla="*/ 1719904 h 5068831"/>
                <a:gd name="connsiteX19" fmla="*/ 2294115 w 2484707"/>
                <a:gd name="connsiteY19" fmla="*/ 1957748 h 5068831"/>
                <a:gd name="connsiteX20" fmla="*/ 2294115 w 2484707"/>
                <a:gd name="connsiteY20" fmla="*/ 4878288 h 5068831"/>
                <a:gd name="connsiteX21" fmla="*/ 1621331 w 2484707"/>
                <a:gd name="connsiteY21" fmla="*/ 4878288 h 5068831"/>
                <a:gd name="connsiteX22" fmla="*/ 1621331 w 2484707"/>
                <a:gd name="connsiteY22" fmla="*/ 3499467 h 5068831"/>
                <a:gd name="connsiteX23" fmla="*/ 1526035 w 2484707"/>
                <a:gd name="connsiteY23" fmla="*/ 3404170 h 5068831"/>
                <a:gd name="connsiteX24" fmla="*/ 1430738 w 2484707"/>
                <a:gd name="connsiteY24" fmla="*/ 3499467 h 5068831"/>
                <a:gd name="connsiteX25" fmla="*/ 1430738 w 2484707"/>
                <a:gd name="connsiteY25" fmla="*/ 4973535 h 5068831"/>
                <a:gd name="connsiteX26" fmla="*/ 1526035 w 2484707"/>
                <a:gd name="connsiteY26" fmla="*/ 5068831 h 5068831"/>
                <a:gd name="connsiteX27" fmla="*/ 2389411 w 2484707"/>
                <a:gd name="connsiteY27" fmla="*/ 5068831 h 5068831"/>
                <a:gd name="connsiteX28" fmla="*/ 2484708 w 2484707"/>
                <a:gd name="connsiteY28" fmla="*/ 4973535 h 5068831"/>
                <a:gd name="connsiteX29" fmla="*/ 2484708 w 2484707"/>
                <a:gd name="connsiteY29" fmla="*/ 1957748 h 5068831"/>
                <a:gd name="connsiteX30" fmla="*/ 2330347 w 2484707"/>
                <a:gd name="connsiteY30" fmla="*/ 1585099 h 5068831"/>
                <a:gd name="connsiteX31" fmla="*/ 1243272 w 2484707"/>
                <a:gd name="connsiteY31" fmla="*/ 498024 h 5068831"/>
                <a:gd name="connsiteX32" fmla="*/ 1368200 w 2484707"/>
                <a:gd name="connsiteY32" fmla="*/ 373096 h 5068831"/>
                <a:gd name="connsiteX33" fmla="*/ 1213641 w 2484707"/>
                <a:gd name="connsiteY33" fmla="*/ 0 h 5068831"/>
                <a:gd name="connsiteX34" fmla="*/ 252685 w 2484707"/>
                <a:gd name="connsiteY34" fmla="*/ 0 h 5068831"/>
                <a:gd name="connsiteX35" fmla="*/ 0 w 2484707"/>
                <a:gd name="connsiteY35" fmla="*/ 252734 h 5068831"/>
                <a:gd name="connsiteX36" fmla="*/ 0 w 2484707"/>
                <a:gd name="connsiteY36" fmla="*/ 1213690 h 5068831"/>
                <a:gd name="connsiteX37" fmla="*/ 373096 w 2484707"/>
                <a:gd name="connsiteY37" fmla="*/ 1368200 h 5068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484707" h="5068831">
                  <a:moveTo>
                    <a:pt x="498024" y="1243272"/>
                  </a:moveTo>
                  <a:lnTo>
                    <a:pt x="1380658" y="2125956"/>
                  </a:lnTo>
                  <a:cubicBezTo>
                    <a:pt x="1412969" y="2158268"/>
                    <a:pt x="1430738" y="2201201"/>
                    <a:pt x="1430738" y="2246863"/>
                  </a:cubicBezTo>
                  <a:lnTo>
                    <a:pt x="1430738" y="3118281"/>
                  </a:lnTo>
                  <a:cubicBezTo>
                    <a:pt x="1430738" y="3170892"/>
                    <a:pt x="1473423" y="3213577"/>
                    <a:pt x="1526035" y="3213577"/>
                  </a:cubicBezTo>
                  <a:cubicBezTo>
                    <a:pt x="1578646" y="3213577"/>
                    <a:pt x="1621331" y="3170892"/>
                    <a:pt x="1621331" y="3118281"/>
                  </a:cubicBezTo>
                  <a:lnTo>
                    <a:pt x="1621331" y="2246863"/>
                  </a:lnTo>
                  <a:cubicBezTo>
                    <a:pt x="1621331" y="2150277"/>
                    <a:pt x="1583709" y="2059497"/>
                    <a:pt x="1515413" y="1991201"/>
                  </a:cubicBezTo>
                  <a:lnTo>
                    <a:pt x="565376" y="1041164"/>
                  </a:lnTo>
                  <a:cubicBezTo>
                    <a:pt x="528151" y="1003939"/>
                    <a:pt x="467846" y="1003939"/>
                    <a:pt x="430621" y="1041164"/>
                  </a:cubicBezTo>
                  <a:lnTo>
                    <a:pt x="238291" y="1233445"/>
                  </a:lnTo>
                  <a:cubicBezTo>
                    <a:pt x="220770" y="1250965"/>
                    <a:pt x="190593" y="1238209"/>
                    <a:pt x="190593" y="1213690"/>
                  </a:cubicBezTo>
                  <a:lnTo>
                    <a:pt x="190593" y="252734"/>
                  </a:lnTo>
                  <a:cubicBezTo>
                    <a:pt x="190593" y="218487"/>
                    <a:pt x="218437" y="190643"/>
                    <a:pt x="252685" y="190643"/>
                  </a:cubicBezTo>
                  <a:lnTo>
                    <a:pt x="1213641" y="190643"/>
                  </a:lnTo>
                  <a:cubicBezTo>
                    <a:pt x="1238557" y="190643"/>
                    <a:pt x="1250916" y="220820"/>
                    <a:pt x="1233395" y="238341"/>
                  </a:cubicBezTo>
                  <a:cubicBezTo>
                    <a:pt x="1233395" y="238341"/>
                    <a:pt x="1041263" y="430522"/>
                    <a:pt x="1041114" y="430671"/>
                  </a:cubicBezTo>
                  <a:cubicBezTo>
                    <a:pt x="1004336" y="467449"/>
                    <a:pt x="1004336" y="528697"/>
                    <a:pt x="1041114" y="565426"/>
                  </a:cubicBezTo>
                  <a:lnTo>
                    <a:pt x="2195592" y="1719904"/>
                  </a:lnTo>
                  <a:cubicBezTo>
                    <a:pt x="2259123" y="1783435"/>
                    <a:pt x="2294115" y="1867911"/>
                    <a:pt x="2294115" y="1957748"/>
                  </a:cubicBezTo>
                  <a:lnTo>
                    <a:pt x="2294115" y="4878288"/>
                  </a:lnTo>
                  <a:lnTo>
                    <a:pt x="1621331" y="4878288"/>
                  </a:lnTo>
                  <a:lnTo>
                    <a:pt x="1621331" y="3499467"/>
                  </a:lnTo>
                  <a:cubicBezTo>
                    <a:pt x="1621331" y="3446855"/>
                    <a:pt x="1578646" y="3404170"/>
                    <a:pt x="1526035" y="3404170"/>
                  </a:cubicBezTo>
                  <a:cubicBezTo>
                    <a:pt x="1473423" y="3404170"/>
                    <a:pt x="1430738" y="3446855"/>
                    <a:pt x="1430738" y="3499467"/>
                  </a:cubicBezTo>
                  <a:lnTo>
                    <a:pt x="1430738" y="4973535"/>
                  </a:lnTo>
                  <a:cubicBezTo>
                    <a:pt x="1430738" y="5026196"/>
                    <a:pt x="1473423" y="5068831"/>
                    <a:pt x="1526035" y="5068831"/>
                  </a:cubicBezTo>
                  <a:lnTo>
                    <a:pt x="2389411" y="5068831"/>
                  </a:lnTo>
                  <a:cubicBezTo>
                    <a:pt x="2442023" y="5068831"/>
                    <a:pt x="2484708" y="5026196"/>
                    <a:pt x="2484708" y="4973535"/>
                  </a:cubicBezTo>
                  <a:lnTo>
                    <a:pt x="2484708" y="1957748"/>
                  </a:lnTo>
                  <a:cubicBezTo>
                    <a:pt x="2484708" y="1816987"/>
                    <a:pt x="2429863" y="1684664"/>
                    <a:pt x="2330347" y="1585099"/>
                  </a:cubicBezTo>
                  <a:lnTo>
                    <a:pt x="1243272" y="498024"/>
                  </a:lnTo>
                  <a:cubicBezTo>
                    <a:pt x="1243272" y="498024"/>
                    <a:pt x="1368001" y="373245"/>
                    <a:pt x="1368200" y="373096"/>
                  </a:cubicBezTo>
                  <a:cubicBezTo>
                    <a:pt x="1503203" y="238043"/>
                    <a:pt x="1403936" y="0"/>
                    <a:pt x="1213641" y="0"/>
                  </a:cubicBezTo>
                  <a:lnTo>
                    <a:pt x="252685" y="0"/>
                  </a:lnTo>
                  <a:cubicBezTo>
                    <a:pt x="113363" y="0"/>
                    <a:pt x="0" y="113363"/>
                    <a:pt x="0" y="252734"/>
                  </a:cubicBezTo>
                  <a:lnTo>
                    <a:pt x="0" y="1213690"/>
                  </a:lnTo>
                  <a:cubicBezTo>
                    <a:pt x="0" y="1402447"/>
                    <a:pt x="237447" y="1503848"/>
                    <a:pt x="373096" y="1368200"/>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7" name="Forma libre: forma 75">
              <a:extLst>
                <a:ext uri="{FF2B5EF4-FFF2-40B4-BE49-F238E27FC236}">
                  <a16:creationId xmlns:a16="http://schemas.microsoft.com/office/drawing/2014/main" id="{F0AFD62E-CE1B-4FA3-B854-816135A62CF7}"/>
                </a:ext>
              </a:extLst>
            </p:cNvPr>
            <p:cNvSpPr/>
            <p:nvPr/>
          </p:nvSpPr>
          <p:spPr>
            <a:xfrm>
              <a:off x="7518478" y="9924277"/>
              <a:ext cx="2484707" cy="3835386"/>
            </a:xfrm>
            <a:custGeom>
              <a:avLst/>
              <a:gdLst>
                <a:gd name="connsiteX0" fmla="*/ 2276743 w 2484707"/>
                <a:gd name="connsiteY0" fmla="*/ 1239202 h 3835386"/>
                <a:gd name="connsiteX1" fmla="*/ 2246367 w 2484707"/>
                <a:gd name="connsiteY1" fmla="*/ 1233395 h 3835386"/>
                <a:gd name="connsiteX2" fmla="*/ 2054087 w 2484707"/>
                <a:gd name="connsiteY2" fmla="*/ 1041065 h 3835386"/>
                <a:gd name="connsiteX3" fmla="*/ 1915212 w 2484707"/>
                <a:gd name="connsiteY3" fmla="*/ 1045433 h 3835386"/>
                <a:gd name="connsiteX4" fmla="*/ 1639596 w 2484707"/>
                <a:gd name="connsiteY4" fmla="*/ 1357975 h 3835386"/>
                <a:gd name="connsiteX5" fmla="*/ 1647984 w 2484707"/>
                <a:gd name="connsiteY5" fmla="*/ 1492482 h 3835386"/>
                <a:gd name="connsiteX6" fmla="*/ 1782491 w 2484707"/>
                <a:gd name="connsiteY6" fmla="*/ 1484045 h 3835386"/>
                <a:gd name="connsiteX7" fmla="*/ 1991052 w 2484707"/>
                <a:gd name="connsiteY7" fmla="*/ 1247590 h 3835386"/>
                <a:gd name="connsiteX8" fmla="*/ 2111612 w 2484707"/>
                <a:gd name="connsiteY8" fmla="*/ 1368150 h 3835386"/>
                <a:gd name="connsiteX9" fmla="*/ 2484708 w 2484707"/>
                <a:gd name="connsiteY9" fmla="*/ 1213641 h 3835386"/>
                <a:gd name="connsiteX10" fmla="*/ 2484708 w 2484707"/>
                <a:gd name="connsiteY10" fmla="*/ 252685 h 3835386"/>
                <a:gd name="connsiteX11" fmla="*/ 2232023 w 2484707"/>
                <a:gd name="connsiteY11" fmla="*/ 0 h 3835386"/>
                <a:gd name="connsiteX12" fmla="*/ 1271067 w 2484707"/>
                <a:gd name="connsiteY12" fmla="*/ 0 h 3835386"/>
                <a:gd name="connsiteX13" fmla="*/ 1116508 w 2484707"/>
                <a:gd name="connsiteY13" fmla="*/ 373046 h 3835386"/>
                <a:gd name="connsiteX14" fmla="*/ 1241436 w 2484707"/>
                <a:gd name="connsiteY14" fmla="*/ 497974 h 3835386"/>
                <a:gd name="connsiteX15" fmla="*/ 154360 w 2484707"/>
                <a:gd name="connsiteY15" fmla="*/ 1585049 h 3835386"/>
                <a:gd name="connsiteX16" fmla="*/ 0 w 2484707"/>
                <a:gd name="connsiteY16" fmla="*/ 1957698 h 3835386"/>
                <a:gd name="connsiteX17" fmla="*/ 0 w 2484707"/>
                <a:gd name="connsiteY17" fmla="*/ 3740090 h 3835386"/>
                <a:gd name="connsiteX18" fmla="*/ 95297 w 2484707"/>
                <a:gd name="connsiteY18" fmla="*/ 3835387 h 3835386"/>
                <a:gd name="connsiteX19" fmla="*/ 958673 w 2484707"/>
                <a:gd name="connsiteY19" fmla="*/ 3835387 h 3835386"/>
                <a:gd name="connsiteX20" fmla="*/ 1053970 w 2484707"/>
                <a:gd name="connsiteY20" fmla="*/ 3740090 h 3835386"/>
                <a:gd name="connsiteX21" fmla="*/ 1053970 w 2484707"/>
                <a:gd name="connsiteY21" fmla="*/ 2373876 h 3835386"/>
                <a:gd name="connsiteX22" fmla="*/ 1104050 w 2484707"/>
                <a:gd name="connsiteY22" fmla="*/ 2252968 h 3835386"/>
                <a:gd name="connsiteX23" fmla="*/ 1108120 w 2484707"/>
                <a:gd name="connsiteY23" fmla="*/ 2248601 h 3835386"/>
                <a:gd name="connsiteX24" fmla="*/ 1532140 w 2484707"/>
                <a:gd name="connsiteY24" fmla="*/ 1767899 h 3835386"/>
                <a:gd name="connsiteX25" fmla="*/ 1523702 w 2484707"/>
                <a:gd name="connsiteY25" fmla="*/ 1633392 h 3835386"/>
                <a:gd name="connsiteX26" fmla="*/ 1389195 w 2484707"/>
                <a:gd name="connsiteY26" fmla="*/ 1641830 h 3835386"/>
                <a:gd name="connsiteX27" fmla="*/ 967011 w 2484707"/>
                <a:gd name="connsiteY27" fmla="*/ 2120496 h 3835386"/>
                <a:gd name="connsiteX28" fmla="*/ 863376 w 2484707"/>
                <a:gd name="connsiteY28" fmla="*/ 2373876 h 3835386"/>
                <a:gd name="connsiteX29" fmla="*/ 863376 w 2484707"/>
                <a:gd name="connsiteY29" fmla="*/ 3644794 h 3835386"/>
                <a:gd name="connsiteX30" fmla="*/ 190593 w 2484707"/>
                <a:gd name="connsiteY30" fmla="*/ 3644794 h 3835386"/>
                <a:gd name="connsiteX31" fmla="*/ 190593 w 2484707"/>
                <a:gd name="connsiteY31" fmla="*/ 1957698 h 3835386"/>
                <a:gd name="connsiteX32" fmla="*/ 289116 w 2484707"/>
                <a:gd name="connsiteY32" fmla="*/ 1719804 h 3835386"/>
                <a:gd name="connsiteX33" fmla="*/ 1443593 w 2484707"/>
                <a:gd name="connsiteY33" fmla="*/ 565376 h 3835386"/>
                <a:gd name="connsiteX34" fmla="*/ 1443593 w 2484707"/>
                <a:gd name="connsiteY34" fmla="*/ 430621 h 3835386"/>
                <a:gd name="connsiteX35" fmla="*/ 1251263 w 2484707"/>
                <a:gd name="connsiteY35" fmla="*/ 238291 h 3835386"/>
                <a:gd name="connsiteX36" fmla="*/ 1271017 w 2484707"/>
                <a:gd name="connsiteY36" fmla="*/ 190593 h 3835386"/>
                <a:gd name="connsiteX37" fmla="*/ 2231973 w 2484707"/>
                <a:gd name="connsiteY37" fmla="*/ 190593 h 3835386"/>
                <a:gd name="connsiteX38" fmla="*/ 2294065 w 2484707"/>
                <a:gd name="connsiteY38" fmla="*/ 252685 h 3835386"/>
                <a:gd name="connsiteX39" fmla="*/ 2294065 w 2484707"/>
                <a:gd name="connsiteY39" fmla="*/ 1213591 h 3835386"/>
                <a:gd name="connsiteX40" fmla="*/ 2276743 w 2484707"/>
                <a:gd name="connsiteY40" fmla="*/ 1239202 h 383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484707" h="3835386">
                  <a:moveTo>
                    <a:pt x="2276743" y="1239202"/>
                  </a:moveTo>
                  <a:cubicBezTo>
                    <a:pt x="2266965" y="1243222"/>
                    <a:pt x="2255003" y="1242031"/>
                    <a:pt x="2246367" y="1233395"/>
                  </a:cubicBezTo>
                  <a:cubicBezTo>
                    <a:pt x="2246367" y="1233395"/>
                    <a:pt x="2054384" y="1041363"/>
                    <a:pt x="2054087" y="1041065"/>
                  </a:cubicBezTo>
                  <a:cubicBezTo>
                    <a:pt x="2015720" y="1002698"/>
                    <a:pt x="1951097" y="1004733"/>
                    <a:pt x="1915212" y="1045433"/>
                  </a:cubicBezTo>
                  <a:lnTo>
                    <a:pt x="1639596" y="1357975"/>
                  </a:lnTo>
                  <a:cubicBezTo>
                    <a:pt x="1604754" y="1397434"/>
                    <a:pt x="1608526" y="1457640"/>
                    <a:pt x="1647984" y="1492482"/>
                  </a:cubicBezTo>
                  <a:cubicBezTo>
                    <a:pt x="1687493" y="1527276"/>
                    <a:pt x="1747698" y="1523503"/>
                    <a:pt x="1782491" y="1484045"/>
                  </a:cubicBezTo>
                  <a:lnTo>
                    <a:pt x="1991052" y="1247590"/>
                  </a:lnTo>
                  <a:cubicBezTo>
                    <a:pt x="1991052" y="1247590"/>
                    <a:pt x="2111513" y="1368051"/>
                    <a:pt x="2111612" y="1368150"/>
                  </a:cubicBezTo>
                  <a:cubicBezTo>
                    <a:pt x="2246665" y="1503203"/>
                    <a:pt x="2484708" y="1403936"/>
                    <a:pt x="2484708" y="1213641"/>
                  </a:cubicBezTo>
                  <a:lnTo>
                    <a:pt x="2484708" y="252685"/>
                  </a:lnTo>
                  <a:cubicBezTo>
                    <a:pt x="2484708" y="113363"/>
                    <a:pt x="2371345" y="0"/>
                    <a:pt x="2232023" y="0"/>
                  </a:cubicBezTo>
                  <a:cubicBezTo>
                    <a:pt x="2232023" y="0"/>
                    <a:pt x="1272060" y="0"/>
                    <a:pt x="1271067" y="0"/>
                  </a:cubicBezTo>
                  <a:cubicBezTo>
                    <a:pt x="1080474" y="0"/>
                    <a:pt x="981753" y="238291"/>
                    <a:pt x="1116508" y="373046"/>
                  </a:cubicBezTo>
                  <a:lnTo>
                    <a:pt x="1241436" y="497974"/>
                  </a:lnTo>
                  <a:lnTo>
                    <a:pt x="154360" y="1585049"/>
                  </a:lnTo>
                  <a:cubicBezTo>
                    <a:pt x="54795" y="1684614"/>
                    <a:pt x="0" y="1816937"/>
                    <a:pt x="0" y="1957698"/>
                  </a:cubicBezTo>
                  <a:lnTo>
                    <a:pt x="0" y="3740090"/>
                  </a:lnTo>
                  <a:cubicBezTo>
                    <a:pt x="0" y="3792752"/>
                    <a:pt x="42685" y="3835387"/>
                    <a:pt x="95297" y="3835387"/>
                  </a:cubicBezTo>
                  <a:lnTo>
                    <a:pt x="958673" y="3835387"/>
                  </a:lnTo>
                  <a:cubicBezTo>
                    <a:pt x="1011285" y="3835387"/>
                    <a:pt x="1053970" y="3792752"/>
                    <a:pt x="1053970" y="3740090"/>
                  </a:cubicBezTo>
                  <a:lnTo>
                    <a:pt x="1053970" y="2373876"/>
                  </a:lnTo>
                  <a:cubicBezTo>
                    <a:pt x="1053970" y="2328163"/>
                    <a:pt x="1071738" y="2285230"/>
                    <a:pt x="1104050" y="2252968"/>
                  </a:cubicBezTo>
                  <a:cubicBezTo>
                    <a:pt x="1105440" y="2251579"/>
                    <a:pt x="1106829" y="2250090"/>
                    <a:pt x="1108120" y="2248601"/>
                  </a:cubicBezTo>
                  <a:lnTo>
                    <a:pt x="1532140" y="1767899"/>
                  </a:lnTo>
                  <a:cubicBezTo>
                    <a:pt x="1566933" y="1728440"/>
                    <a:pt x="1563161" y="1668185"/>
                    <a:pt x="1523702" y="1633392"/>
                  </a:cubicBezTo>
                  <a:cubicBezTo>
                    <a:pt x="1484243" y="1598599"/>
                    <a:pt x="1423988" y="1602371"/>
                    <a:pt x="1389195" y="1641830"/>
                  </a:cubicBezTo>
                  <a:lnTo>
                    <a:pt x="967011" y="2120496"/>
                  </a:lnTo>
                  <a:cubicBezTo>
                    <a:pt x="900155" y="2188494"/>
                    <a:pt x="863376" y="2278331"/>
                    <a:pt x="863376" y="2373876"/>
                  </a:cubicBezTo>
                  <a:lnTo>
                    <a:pt x="863376" y="3644794"/>
                  </a:lnTo>
                  <a:lnTo>
                    <a:pt x="190593" y="3644794"/>
                  </a:lnTo>
                  <a:lnTo>
                    <a:pt x="190593" y="1957698"/>
                  </a:lnTo>
                  <a:cubicBezTo>
                    <a:pt x="190593" y="1867861"/>
                    <a:pt x="225585" y="1783385"/>
                    <a:pt x="289116" y="1719804"/>
                  </a:cubicBezTo>
                  <a:cubicBezTo>
                    <a:pt x="289116" y="1719804"/>
                    <a:pt x="1442601" y="566319"/>
                    <a:pt x="1443593" y="565376"/>
                  </a:cubicBezTo>
                  <a:cubicBezTo>
                    <a:pt x="1480372" y="528598"/>
                    <a:pt x="1480322" y="467350"/>
                    <a:pt x="1443593" y="430621"/>
                  </a:cubicBezTo>
                  <a:cubicBezTo>
                    <a:pt x="1443593" y="430621"/>
                    <a:pt x="1252901" y="239929"/>
                    <a:pt x="1251263" y="238291"/>
                  </a:cubicBezTo>
                  <a:cubicBezTo>
                    <a:pt x="1234735" y="221763"/>
                    <a:pt x="1245109" y="190593"/>
                    <a:pt x="1271017" y="190593"/>
                  </a:cubicBezTo>
                  <a:lnTo>
                    <a:pt x="2231973" y="190593"/>
                  </a:lnTo>
                  <a:cubicBezTo>
                    <a:pt x="2266221" y="190593"/>
                    <a:pt x="2294065" y="218437"/>
                    <a:pt x="2294065" y="252685"/>
                  </a:cubicBezTo>
                  <a:lnTo>
                    <a:pt x="2294065" y="1213591"/>
                  </a:lnTo>
                  <a:cubicBezTo>
                    <a:pt x="2294115" y="1225900"/>
                    <a:pt x="2286521" y="1235132"/>
                    <a:pt x="2276743" y="1239202"/>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sp>
          <p:nvSpPr>
            <p:cNvPr id="28" name="Forma libre: forma 76">
              <a:extLst>
                <a:ext uri="{FF2B5EF4-FFF2-40B4-BE49-F238E27FC236}">
                  <a16:creationId xmlns:a16="http://schemas.microsoft.com/office/drawing/2014/main" id="{D041ADFB-ECC6-4130-A3E6-CA3D2F80E5EC}"/>
                </a:ext>
              </a:extLst>
            </p:cNvPr>
            <p:cNvSpPr/>
            <p:nvPr/>
          </p:nvSpPr>
          <p:spPr>
            <a:xfrm>
              <a:off x="5829902" y="7266460"/>
              <a:ext cx="1840955" cy="6493203"/>
            </a:xfrm>
            <a:custGeom>
              <a:avLst/>
              <a:gdLst>
                <a:gd name="connsiteX0" fmla="*/ 488783 w 1840955"/>
                <a:gd name="connsiteY0" fmla="*/ 6493204 h 6493203"/>
                <a:gd name="connsiteX1" fmla="*/ 1352159 w 1840955"/>
                <a:gd name="connsiteY1" fmla="*/ 6493204 h 6493203"/>
                <a:gd name="connsiteX2" fmla="*/ 1447456 w 1840955"/>
                <a:gd name="connsiteY2" fmla="*/ 6397908 h 6493203"/>
                <a:gd name="connsiteX3" fmla="*/ 1447456 w 1840955"/>
                <a:gd name="connsiteY3" fmla="*/ 1125578 h 6493203"/>
                <a:gd name="connsiteX4" fmla="*/ 1624151 w 1840955"/>
                <a:gd name="connsiteY4" fmla="*/ 1125578 h 6493203"/>
                <a:gd name="connsiteX5" fmla="*/ 1778661 w 1840955"/>
                <a:gd name="connsiteY5" fmla="*/ 752532 h 6493203"/>
                <a:gd name="connsiteX6" fmla="*/ 1099177 w 1840955"/>
                <a:gd name="connsiteY6" fmla="*/ 72999 h 6493203"/>
                <a:gd name="connsiteX7" fmla="*/ 741815 w 1840955"/>
                <a:gd name="connsiteY7" fmla="*/ 72999 h 6493203"/>
                <a:gd name="connsiteX8" fmla="*/ 62331 w 1840955"/>
                <a:gd name="connsiteY8" fmla="*/ 752483 h 6493203"/>
                <a:gd name="connsiteX9" fmla="*/ 216840 w 1840955"/>
                <a:gd name="connsiteY9" fmla="*/ 1125578 h 6493203"/>
                <a:gd name="connsiteX10" fmla="*/ 393486 w 1840955"/>
                <a:gd name="connsiteY10" fmla="*/ 1125578 h 6493203"/>
                <a:gd name="connsiteX11" fmla="*/ 393486 w 1840955"/>
                <a:gd name="connsiteY11" fmla="*/ 6397908 h 6493203"/>
                <a:gd name="connsiteX12" fmla="*/ 488783 w 1840955"/>
                <a:gd name="connsiteY12" fmla="*/ 6493204 h 6493203"/>
                <a:gd name="connsiteX13" fmla="*/ 216840 w 1840955"/>
                <a:gd name="connsiteY13" fmla="*/ 934985 h 6493203"/>
                <a:gd name="connsiteX14" fmla="*/ 197086 w 1840955"/>
                <a:gd name="connsiteY14" fmla="*/ 887287 h 6493203"/>
                <a:gd name="connsiteX15" fmla="*/ 876570 w 1840955"/>
                <a:gd name="connsiteY15" fmla="*/ 207803 h 6493203"/>
                <a:gd name="connsiteX16" fmla="*/ 964422 w 1840955"/>
                <a:gd name="connsiteY16" fmla="*/ 207803 h 6493203"/>
                <a:gd name="connsiteX17" fmla="*/ 1643906 w 1840955"/>
                <a:gd name="connsiteY17" fmla="*/ 887287 h 6493203"/>
                <a:gd name="connsiteX18" fmla="*/ 1624151 w 1840955"/>
                <a:gd name="connsiteY18" fmla="*/ 934985 h 6493203"/>
                <a:gd name="connsiteX19" fmla="*/ 1352159 w 1840955"/>
                <a:gd name="connsiteY19" fmla="*/ 934985 h 6493203"/>
                <a:gd name="connsiteX20" fmla="*/ 1256863 w 1840955"/>
                <a:gd name="connsiteY20" fmla="*/ 1030282 h 6493203"/>
                <a:gd name="connsiteX21" fmla="*/ 1256863 w 1840955"/>
                <a:gd name="connsiteY21" fmla="*/ 6302611 h 6493203"/>
                <a:gd name="connsiteX22" fmla="*/ 584079 w 1840955"/>
                <a:gd name="connsiteY22" fmla="*/ 6302611 h 6493203"/>
                <a:gd name="connsiteX23" fmla="*/ 584079 w 1840955"/>
                <a:gd name="connsiteY23" fmla="*/ 1030282 h 6493203"/>
                <a:gd name="connsiteX24" fmla="*/ 488783 w 1840955"/>
                <a:gd name="connsiteY24" fmla="*/ 934985 h 6493203"/>
                <a:gd name="connsiteX25" fmla="*/ 216840 w 1840955"/>
                <a:gd name="connsiteY25" fmla="*/ 934985 h 6493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40955" h="6493203">
                  <a:moveTo>
                    <a:pt x="488783" y="6493204"/>
                  </a:moveTo>
                  <a:lnTo>
                    <a:pt x="1352159" y="6493204"/>
                  </a:lnTo>
                  <a:cubicBezTo>
                    <a:pt x="1404821" y="6493204"/>
                    <a:pt x="1447456" y="6450569"/>
                    <a:pt x="1447456" y="6397908"/>
                  </a:cubicBezTo>
                  <a:lnTo>
                    <a:pt x="1447456" y="1125578"/>
                  </a:lnTo>
                  <a:lnTo>
                    <a:pt x="1624151" y="1125578"/>
                  </a:lnTo>
                  <a:cubicBezTo>
                    <a:pt x="1814645" y="1125578"/>
                    <a:pt x="1913466" y="887337"/>
                    <a:pt x="1778661" y="752532"/>
                  </a:cubicBezTo>
                  <a:cubicBezTo>
                    <a:pt x="1778661" y="752532"/>
                    <a:pt x="1099475" y="73346"/>
                    <a:pt x="1099177" y="72999"/>
                  </a:cubicBezTo>
                  <a:cubicBezTo>
                    <a:pt x="1001746" y="-24383"/>
                    <a:pt x="839097" y="-24283"/>
                    <a:pt x="741815" y="72999"/>
                  </a:cubicBezTo>
                  <a:cubicBezTo>
                    <a:pt x="741815" y="72999"/>
                    <a:pt x="62331" y="752483"/>
                    <a:pt x="62331" y="752483"/>
                  </a:cubicBezTo>
                  <a:cubicBezTo>
                    <a:pt x="-72672" y="887486"/>
                    <a:pt x="26595" y="1125578"/>
                    <a:pt x="216840" y="1125578"/>
                  </a:cubicBezTo>
                  <a:lnTo>
                    <a:pt x="393486" y="1125578"/>
                  </a:lnTo>
                  <a:lnTo>
                    <a:pt x="393486" y="6397908"/>
                  </a:lnTo>
                  <a:cubicBezTo>
                    <a:pt x="393486" y="6450569"/>
                    <a:pt x="436171" y="6493204"/>
                    <a:pt x="488783" y="6493204"/>
                  </a:cubicBezTo>
                  <a:close/>
                  <a:moveTo>
                    <a:pt x="216840" y="934985"/>
                  </a:moveTo>
                  <a:cubicBezTo>
                    <a:pt x="193165" y="934985"/>
                    <a:pt x="179119" y="905205"/>
                    <a:pt x="197086" y="887287"/>
                  </a:cubicBezTo>
                  <a:cubicBezTo>
                    <a:pt x="197086" y="887287"/>
                    <a:pt x="875478" y="208895"/>
                    <a:pt x="876570" y="207803"/>
                  </a:cubicBezTo>
                  <a:cubicBezTo>
                    <a:pt x="900593" y="183731"/>
                    <a:pt x="940349" y="183731"/>
                    <a:pt x="964422" y="207803"/>
                  </a:cubicBezTo>
                  <a:cubicBezTo>
                    <a:pt x="964422" y="207803"/>
                    <a:pt x="1643012" y="886394"/>
                    <a:pt x="1643906" y="887287"/>
                  </a:cubicBezTo>
                  <a:cubicBezTo>
                    <a:pt x="1660682" y="904014"/>
                    <a:pt x="1649514" y="934985"/>
                    <a:pt x="1624151" y="934985"/>
                  </a:cubicBezTo>
                  <a:lnTo>
                    <a:pt x="1352159" y="934985"/>
                  </a:lnTo>
                  <a:cubicBezTo>
                    <a:pt x="1299548" y="934985"/>
                    <a:pt x="1256863" y="977670"/>
                    <a:pt x="1256863" y="1030282"/>
                  </a:cubicBezTo>
                  <a:lnTo>
                    <a:pt x="1256863" y="6302611"/>
                  </a:lnTo>
                  <a:lnTo>
                    <a:pt x="584079" y="6302611"/>
                  </a:lnTo>
                  <a:lnTo>
                    <a:pt x="584079" y="1030282"/>
                  </a:lnTo>
                  <a:cubicBezTo>
                    <a:pt x="584079" y="977670"/>
                    <a:pt x="541444" y="934985"/>
                    <a:pt x="488783" y="934985"/>
                  </a:cubicBezTo>
                  <a:cubicBezTo>
                    <a:pt x="488783" y="934985"/>
                    <a:pt x="217535" y="934985"/>
                    <a:pt x="216840" y="934985"/>
                  </a:cubicBezTo>
                  <a:close/>
                </a:path>
              </a:pathLst>
            </a:custGeom>
            <a:solidFill>
              <a:schemeClr val="bg1"/>
            </a:solidFill>
            <a:ln w="3175" cap="flat">
              <a:solidFill>
                <a:schemeClr val="bg1"/>
              </a:solidFill>
              <a:prstDash val="solid"/>
              <a:miter/>
            </a:ln>
          </p:spPr>
          <p:txBody>
            <a:bodyPr rtlCol="0" anchor="ctr"/>
            <a:lstStyle/>
            <a:p>
              <a:pPr defTabSz="685749">
                <a:defRPr/>
              </a:pPr>
              <a:endParaRPr lang="en-GB" sz="1800" b="1">
                <a:solidFill>
                  <a:srgbClr val="000000"/>
                </a:solidFill>
                <a:latin typeface="Nexa Bold" pitchFamily="2" charset="77"/>
              </a:endParaRPr>
            </a:p>
          </p:txBody>
        </p:sp>
      </p:grpSp>
    </p:spTree>
    <p:extLst>
      <p:ext uri="{BB962C8B-B14F-4D97-AF65-F5344CB8AC3E}">
        <p14:creationId xmlns:p14="http://schemas.microsoft.com/office/powerpoint/2010/main" val="3227321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hink-cell data - do not delete" hidden="1">
            <a:extLst>
              <a:ext uri="{FF2B5EF4-FFF2-40B4-BE49-F238E27FC236}">
                <a16:creationId xmlns:a16="http://schemas.microsoft.com/office/drawing/2014/main" id="{9922B474-E363-2051-2DF2-E562DBFEA811}"/>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2" name="think-cell data - do not delete" hidden="1">
                        <a:extLst>
                          <a:ext uri="{FF2B5EF4-FFF2-40B4-BE49-F238E27FC236}">
                            <a16:creationId xmlns:a16="http://schemas.microsoft.com/office/drawing/2014/main" id="{9922B474-E363-2051-2DF2-E562DBFEA811}"/>
                          </a:ext>
                        </a:extLst>
                      </p:cNvPr>
                      <p:cNvPicPr/>
                      <p:nvPr/>
                    </p:nvPicPr>
                    <p:blipFill>
                      <a:blip r:embed="rId5"/>
                      <a:stretch>
                        <a:fillRect/>
                      </a:stretch>
                    </p:blipFill>
                    <p:spPr>
                      <a:xfrm>
                        <a:off x="1191" y="1191"/>
                        <a:ext cx="1191" cy="1191"/>
                      </a:xfrm>
                      <a:prstGeom prst="rect">
                        <a:avLst/>
                      </a:prstGeom>
                    </p:spPr>
                  </p:pic>
                </p:oleObj>
              </mc:Fallback>
            </mc:AlternateContent>
          </a:graphicData>
        </a:graphic>
      </p:graphicFrame>
      <p:graphicFrame>
        <p:nvGraphicFramePr>
          <p:cNvPr id="16" name="T1">
            <a:extLst>
              <a:ext uri="{FF2B5EF4-FFF2-40B4-BE49-F238E27FC236}">
                <a16:creationId xmlns:a16="http://schemas.microsoft.com/office/drawing/2014/main" id="{522BA74B-CB6A-4FEA-98C5-C8444BA244B3}"/>
              </a:ext>
            </a:extLst>
          </p:cNvPr>
          <p:cNvGraphicFramePr>
            <a:graphicFrameLocks noGrp="1"/>
          </p:cNvGraphicFramePr>
          <p:nvPr/>
        </p:nvGraphicFramePr>
        <p:xfrm>
          <a:off x="545319" y="1135374"/>
          <a:ext cx="8083425" cy="3191250"/>
        </p:xfrm>
        <a:graphic>
          <a:graphicData uri="http://schemas.openxmlformats.org/drawingml/2006/table">
            <a:tbl>
              <a:tblPr>
                <a:tableStyleId>{5C22544A-7EE6-4342-B048-85BDC9FD1C3A}</a:tableStyleId>
              </a:tblPr>
              <a:tblGrid>
                <a:gridCol w="7327425">
                  <a:extLst>
                    <a:ext uri="{9D8B030D-6E8A-4147-A177-3AD203B41FA5}">
                      <a16:colId xmlns:a16="http://schemas.microsoft.com/office/drawing/2014/main" val="1110974376"/>
                    </a:ext>
                  </a:extLst>
                </a:gridCol>
                <a:gridCol w="756000">
                  <a:extLst>
                    <a:ext uri="{9D8B030D-6E8A-4147-A177-3AD203B41FA5}">
                      <a16:colId xmlns:a16="http://schemas.microsoft.com/office/drawing/2014/main" val="4273019362"/>
                    </a:ext>
                  </a:extLst>
                </a:gridCol>
              </a:tblGrid>
              <a:tr h="319125">
                <a:tc>
                  <a:txBody>
                    <a:bodyPr/>
                    <a:lstStyle/>
                    <a:p>
                      <a:pPr algn="l">
                        <a:defRPr sz="900">
                          <a:latin typeface="Nexa Bold"/>
                        </a:defRPr>
                      </a:pPr>
                      <a:r>
                        <a:rPr sz="900">
                          <a:latin typeface="Nexa Bold"/>
                        </a:rPr>
                        <a:t>Private Label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noFill/>
                  </a:tcPr>
                </a:tc>
                <a:extLst>
                  <a:ext uri="{0D108BD9-81ED-4DB2-BD59-A6C34878D82A}">
                    <a16:rowId xmlns:a16="http://schemas.microsoft.com/office/drawing/2014/main" val="1169429266"/>
                  </a:ext>
                </a:extLst>
              </a:tr>
              <a:tr h="319125">
                <a:tc>
                  <a:txBody>
                    <a:bodyPr/>
                    <a:lstStyle/>
                    <a:p>
                      <a:pPr algn="l">
                        <a:defRPr sz="900">
                          <a:latin typeface="Nexa Bold"/>
                        </a:defRPr>
                      </a:pPr>
                      <a:r>
                        <a:rPr sz="900">
                          <a:latin typeface="Nexa Bold"/>
                        </a:rPr>
                        <a:t>Danone</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41614604"/>
                  </a:ext>
                </a:extLst>
              </a:tr>
              <a:tr h="319125">
                <a:tc>
                  <a:txBody>
                    <a:bodyPr/>
                    <a:lstStyle/>
                    <a:p>
                      <a:pPr algn="l">
                        <a:defRPr sz="900">
                          <a:latin typeface="Nexa Bold"/>
                        </a:defRPr>
                      </a:pPr>
                      <a:r>
                        <a:rPr sz="900">
                          <a:latin typeface="Nexa Bold"/>
                        </a:rPr>
                        <a:t>Oikos</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332471617"/>
                  </a:ext>
                </a:extLst>
              </a:tr>
              <a:tr h="319125">
                <a:tc>
                  <a:txBody>
                    <a:bodyPr/>
                    <a:lstStyle/>
                    <a:p>
                      <a:pPr algn="l">
                        <a:defRPr sz="900">
                          <a:latin typeface="Nexa Bold"/>
                        </a:defRPr>
                      </a:pPr>
                      <a:r>
                        <a:rPr sz="900">
                          <a:latin typeface="Nexa Bold"/>
                        </a:rPr>
                        <a:t>Danonino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744029750"/>
                  </a:ext>
                </a:extLst>
              </a:tr>
              <a:tr h="319125">
                <a:tc>
                  <a:txBody>
                    <a:bodyPr/>
                    <a:lstStyle/>
                    <a:p>
                      <a:pPr algn="l">
                        <a:defRPr sz="900">
                          <a:latin typeface="Nexa Bold"/>
                        </a:defRPr>
                      </a:pPr>
                      <a:r>
                        <a:rPr sz="900">
                          <a:latin typeface="Nexa Bold"/>
                        </a:rPr>
                        <a:t>El Pastoret</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a:t>
                      </a: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734338422"/>
                  </a:ext>
                </a:extLst>
              </a:tr>
              <a:tr h="319125">
                <a:tc>
                  <a:txBody>
                    <a:bodyPr/>
                    <a:lstStyle/>
                    <a:p>
                      <a:pPr algn="l">
                        <a:defRPr sz="900">
                          <a:latin typeface="Nexa Bold"/>
                        </a:defRPr>
                      </a:pPr>
                      <a:r>
                        <a:rPr sz="900" dirty="0">
                          <a:latin typeface="Nexa Bold"/>
                        </a:rPr>
                        <a:t>Danone Griego</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783365033"/>
                  </a:ext>
                </a:extLst>
              </a:tr>
              <a:tr h="319125">
                <a:tc>
                  <a:txBody>
                    <a:bodyPr/>
                    <a:lstStyle/>
                    <a:p>
                      <a:pPr algn="l">
                        <a:defRPr sz="900">
                          <a:latin typeface="Nexa Bold"/>
                        </a:defRPr>
                      </a:pPr>
                      <a:r>
                        <a:rPr sz="900">
                          <a:latin typeface="Nexa Bold"/>
                        </a:rPr>
                        <a:t>Vitalinea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054687719"/>
                  </a:ext>
                </a:extLst>
              </a:tr>
              <a:tr h="319125">
                <a:tc>
                  <a:txBody>
                    <a:bodyPr/>
                    <a:lstStyle/>
                    <a:p>
                      <a:pPr algn="l">
                        <a:defRPr sz="900">
                          <a:latin typeface="Nexa Bold"/>
                        </a:defRPr>
                      </a:pPr>
                      <a:r>
                        <a:rPr sz="900">
                          <a:latin typeface="Nexa Bold"/>
                        </a:rPr>
                        <a:t>Kaiku</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1765666359"/>
                  </a:ext>
                </a:extLst>
              </a:tr>
              <a:tr h="319125">
                <a:tc>
                  <a:txBody>
                    <a:bodyPr/>
                    <a:lstStyle/>
                    <a:p>
                      <a:pPr algn="l">
                        <a:defRPr sz="900">
                          <a:latin typeface="Nexa Bold"/>
                        </a:defRPr>
                      </a:pPr>
                      <a:r>
                        <a:rPr sz="900">
                          <a:latin typeface="Nexa Bold"/>
                        </a:rPr>
                        <a:t>La Fageda</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291177930"/>
                  </a:ext>
                </a:extLst>
              </a:tr>
              <a:tr h="319125">
                <a:tc>
                  <a:txBody>
                    <a:bodyPr/>
                    <a:lstStyle/>
                    <a:p>
                      <a:pPr algn="l">
                        <a:defRPr sz="900">
                          <a:latin typeface="Nexa Bold"/>
                        </a:defRPr>
                      </a:pPr>
                      <a:r>
                        <a:rPr sz="900">
                          <a:latin typeface="Nexa Bold"/>
                        </a:rPr>
                        <a:t>Danone Original</a:t>
                      </a:r>
                    </a:p>
                  </a:txBody>
                  <a:tcPr marL="7144" marR="7144" marT="7144" marB="0" anchor="ctr">
                    <a:lnL w="9525"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1" dirty="0">
                        <a:solidFill>
                          <a:schemeClr val="tx2">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noFill/>
                      <a:prstDash val="sysDot"/>
                      <a:round/>
                      <a:headEnd type="none" w="med" len="med"/>
                      <a:tailEnd type="none" w="med" len="med"/>
                    </a:lnR>
                    <a:lnT w="9525" cap="flat" cmpd="sng" algn="ctr">
                      <a:solidFill>
                        <a:schemeClr val="bg2">
                          <a:lumMod val="90000"/>
                        </a:schemeClr>
                      </a:solidFill>
                      <a:prstDash val="sysDot"/>
                      <a:round/>
                      <a:headEnd type="none" w="med" len="med"/>
                      <a:tailEnd type="none" w="med" len="med"/>
                    </a:lnT>
                    <a:lnB w="9525" cap="flat" cmpd="sng" algn="ctr">
                      <a:solidFill>
                        <a:schemeClr val="bg2">
                          <a:lumMod val="90000"/>
                        </a:schemeClr>
                      </a:solidFill>
                      <a:prstDash val="sysDot"/>
                      <a:round/>
                      <a:headEnd type="none" w="med" len="med"/>
                      <a:tailEnd type="none" w="med" len="med"/>
                    </a:lnB>
                    <a:solidFill>
                      <a:schemeClr val="bg1">
                        <a:alpha val="60000"/>
                      </a:schemeClr>
                    </a:solidFill>
                  </a:tcPr>
                </a:tc>
                <a:extLst>
                  <a:ext uri="{0D108BD9-81ED-4DB2-BD59-A6C34878D82A}">
                    <a16:rowId xmlns:a16="http://schemas.microsoft.com/office/drawing/2014/main" val="3413715711"/>
                  </a:ext>
                </a:extLst>
              </a:tr>
            </a:tbl>
          </a:graphicData>
        </a:graphic>
      </p:graphicFrame>
      <p:sp>
        <p:nvSpPr>
          <p:cNvPr id="21" name="Date Placeholder 20">
            <a:extLst>
              <a:ext uri="{FF2B5EF4-FFF2-40B4-BE49-F238E27FC236}">
                <a16:creationId xmlns:a16="http://schemas.microsoft.com/office/drawing/2014/main" id="{039409B9-505C-58BF-0262-80636D30D5B7}"/>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2AF1C2FF-ACA0-49C7-A9AF-43632D3B35F3}"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9/22/2025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30" name="Footer Placeholder 29">
            <a:extLst>
              <a:ext uri="{FF2B5EF4-FFF2-40B4-BE49-F238E27FC236}">
                <a16:creationId xmlns:a16="http://schemas.microsoft.com/office/drawing/2014/main" id="{2EA17849-9C05-00B3-3435-64566C334F35}"/>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9" name="Slide Number Placeholder 28">
            <a:extLst>
              <a:ext uri="{FF2B5EF4-FFF2-40B4-BE49-F238E27FC236}">
                <a16:creationId xmlns:a16="http://schemas.microsoft.com/office/drawing/2014/main" id="{6E34D56C-CE8F-A50C-1986-AB3EF34E088A}"/>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12</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6" name="Text Placeholder 5">
            <a:extLst>
              <a:ext uri="{FF2B5EF4-FFF2-40B4-BE49-F238E27FC236}">
                <a16:creationId xmlns:a16="http://schemas.microsoft.com/office/drawing/2014/main" id="{D28F568B-BBB8-41E4-92B1-1DB15214D37F}"/>
              </a:ext>
            </a:extLst>
          </p:cNvPr>
          <p:cNvSpPr>
            <a:spLocks noGrp="1"/>
          </p:cNvSpPr>
          <p:nvPr>
            <p:ph type="body" sz="quarter" idx="17"/>
          </p:nvPr>
        </p:nvSpPr>
        <p:spPr>
          <a:xfrm>
            <a:off x="0" y="4734106"/>
            <a:ext cx="4572000" cy="222878"/>
          </a:xfrm>
        </p:spPr>
        <p:txBody>
          <a:bodyPr/>
          <a:lstStyle/>
          <a:p>
            <a:r>
              <a:rPr lang="en-GB"/>
              <a:t>DATA SOURCE: Trade Panel/Retailer Data | Ending Nov 2022</a:t>
            </a:r>
            <a:endParaRPr lang="en-US" dirty="0"/>
          </a:p>
        </p:txBody>
      </p:sp>
      <p:sp>
        <p:nvSpPr>
          <p:cNvPr id="3" name="Head1">
            <a:extLst>
              <a:ext uri="{FF2B5EF4-FFF2-40B4-BE49-F238E27FC236}">
                <a16:creationId xmlns:a16="http://schemas.microsoft.com/office/drawing/2014/main" id="{938D18AB-BCCA-4EB3-BC94-43A038AB4824}"/>
              </a:ext>
            </a:extLst>
          </p:cNvPr>
          <p:cNvSpPr>
            <a:spLocks noGrp="1"/>
          </p:cNvSpPr>
          <p:nvPr>
            <p:ph type="body" sz="quarter" idx="18"/>
          </p:nvPr>
        </p:nvSpPr>
        <p:spPr>
          <a:xfrm>
            <a:off x="503238" y="774000"/>
            <a:ext cx="8136762" cy="360000"/>
          </a:xfrm>
        </p:spPr>
        <p:txBody>
          <a:bodyPr/>
          <a:lstStyle/>
          <a:p>
            <a:r>
              <a:rPr lang="en-US" dirty="0"/>
              <a:t>% Promo sales by Promo Type | Total Category | Carrefour | P12M</a:t>
            </a:r>
          </a:p>
        </p:txBody>
      </p:sp>
      <p:sp>
        <p:nvSpPr>
          <p:cNvPr id="2" name="Title 1">
            <a:extLst>
              <a:ext uri="{FF2B5EF4-FFF2-40B4-BE49-F238E27FC236}">
                <a16:creationId xmlns:a16="http://schemas.microsoft.com/office/drawing/2014/main" id="{3D0EBCC2-053C-494D-8BF5-1CD896D403DA}"/>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Promo Sales by promo type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2" name="C1">
            <a:extLst>
              <a:ext uri="{FF2B5EF4-FFF2-40B4-BE49-F238E27FC236}">
                <a16:creationId xmlns:a16="http://schemas.microsoft.com/office/drawing/2014/main" id="{58D41EE0-C0BE-4F45-B499-9DC3B58EC78D}"/>
              </a:ext>
            </a:extLst>
          </p:cNvPr>
          <p:cNvGraphicFramePr>
            <a:graphicFrameLocks/>
          </p:cNvGraphicFramePr>
          <p:nvPr/>
        </p:nvGraphicFramePr>
        <p:xfrm>
          <a:off x="1927726" y="1135377"/>
          <a:ext cx="5932800" cy="348593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872035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80870992-F0EF-B48B-C512-CAB0263607E5}"/>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80870992-F0EF-B48B-C512-CAB0263607E5}"/>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ECE2348F-4A5E-4377-BC6E-44DA80E64CED}" type="datetime1">
              <a:rPr lang="en-US" noProof="0" smtClean="0"/>
              <a:pPr lvl="0"/>
              <a:t>9/22/2025</a:t>
            </a:fld>
            <a:endParaRPr lang="en-US" noProof="0"/>
          </a:p>
        </p:txBody>
      </p:sp>
      <p:sp>
        <p:nvSpPr>
          <p:cNvPr id="9" name="Footer Placeholder 8">
            <a:extLst>
              <a:ext uri="{FF2B5EF4-FFF2-40B4-BE49-F238E27FC236}">
                <a16:creationId xmlns:a16="http://schemas.microsoft.com/office/drawing/2014/main" id="{4DCD2A08-01E5-6C57-C2F4-7845774327A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E87B52AC-8018-1DEA-CAEA-DD623D44C3FA}"/>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dirty="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dirty="0"/>
              <a:t>Feature</a:t>
            </a:r>
            <a:r>
              <a:rPr lang="en-AE" dirty="0"/>
              <a:t> </a:t>
            </a:r>
            <a:r>
              <a:rPr lang="en-US" dirty="0"/>
              <a:t>Share vs. Fair Share </a:t>
            </a:r>
            <a:r>
              <a:rPr lang="en-US"/>
              <a:t>| Retailer </a:t>
            </a:r>
            <a:r>
              <a:rPr lang="en-AE" dirty="0"/>
              <a:t>| </a:t>
            </a:r>
            <a:r>
              <a:rPr lang="en-US" dirty="0"/>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Feature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36849936"/>
              </p:ext>
            </p:extLst>
          </p:nvPr>
        </p:nvGraphicFramePr>
        <p:xfrm>
          <a:off x="537483" y="1137274"/>
          <a:ext cx="8096662" cy="359506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340521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41BD8230-08F6-6B04-600B-F5771ED4BCB9}"/>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41BD8230-08F6-6B04-600B-F5771ED4BCB9}"/>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30F8263A-2178-A954-F534-006365993B28}"/>
              </a:ext>
            </a:extLst>
          </p:cNvPr>
          <p:cNvSpPr>
            <a:spLocks noGrp="1"/>
          </p:cNvSpPr>
          <p:nvPr>
            <p:ph type="dt" sz="half" idx="14"/>
          </p:nvPr>
        </p:nvSpPr>
        <p:spPr>
          <a:xfrm>
            <a:off x="8082390" y="4972050"/>
            <a:ext cx="557609" cy="171450"/>
          </a:xfrm>
        </p:spPr>
        <p:txBody>
          <a:bodyPr/>
          <a:lstStyle/>
          <a:p>
            <a:pPr lvl="0"/>
            <a:fld id="{4AF59A4A-DBA3-4B15-9761-DDCAB7C5C67C}" type="datetime1">
              <a:rPr lang="en-US" noProof="0" smtClean="0"/>
              <a:pPr lvl="0"/>
              <a:t>9/22/2025</a:t>
            </a:fld>
            <a:endParaRPr lang="en-US" noProof="0"/>
          </a:p>
        </p:txBody>
      </p:sp>
      <p:sp>
        <p:nvSpPr>
          <p:cNvPr id="9" name="Footer Placeholder 8">
            <a:extLst>
              <a:ext uri="{FF2B5EF4-FFF2-40B4-BE49-F238E27FC236}">
                <a16:creationId xmlns:a16="http://schemas.microsoft.com/office/drawing/2014/main" id="{577D2D85-84DF-541E-528E-A6A57B5D4C3C}"/>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C09D557A-3BE9-D9F6-C3E6-D81AC7A58AB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6" name="Text Placeholder 5">
            <a:extLst>
              <a:ext uri="{FF2B5EF4-FFF2-40B4-BE49-F238E27FC236}">
                <a16:creationId xmlns:a16="http://schemas.microsoft.com/office/drawing/2014/main" id="{A3A6F226-5194-4B91-9FFB-2E8248A85FCA}"/>
              </a:ext>
            </a:extLst>
          </p:cNvPr>
          <p:cNvSpPr>
            <a:spLocks noGrp="1"/>
          </p:cNvSpPr>
          <p:nvPr>
            <p:ph type="body" sz="quarter" idx="17"/>
          </p:nvPr>
        </p:nvSpPr>
        <p:spPr>
          <a:xfrm>
            <a:off x="0" y="4734106"/>
            <a:ext cx="4572000" cy="222878"/>
          </a:xfrm>
        </p:spPr>
        <p:txBody>
          <a:bodyPr/>
          <a:lstStyle/>
          <a:p>
            <a:pPr lvl="0"/>
            <a:r>
              <a:rPr lang="da-DK" noProof="0"/>
              <a:t>Data Source | Nielsen | Ending Mar 2022</a:t>
            </a:r>
          </a:p>
        </p:txBody>
      </p:sp>
      <p:sp>
        <p:nvSpPr>
          <p:cNvPr id="12" name="MT">
            <a:extLst>
              <a:ext uri="{FF2B5EF4-FFF2-40B4-BE49-F238E27FC236}">
                <a16:creationId xmlns:a16="http://schemas.microsoft.com/office/drawing/2014/main" id="{9E53EF52-1BF6-42FB-ACD5-97FEF372BDB4}"/>
              </a:ext>
            </a:extLst>
          </p:cNvPr>
          <p:cNvSpPr>
            <a:spLocks noGrp="1"/>
          </p:cNvSpPr>
          <p:nvPr>
            <p:ph type="body" sz="quarter" idx="18"/>
          </p:nvPr>
        </p:nvSpPr>
        <p:spPr>
          <a:xfrm>
            <a:off x="503238" y="774000"/>
            <a:ext cx="8136762" cy="360000"/>
          </a:xfrm>
        </p:spPr>
        <p:txBody>
          <a:bodyPr/>
          <a:lstStyle/>
          <a:p>
            <a:r>
              <a:rPr lang="en-US"/>
              <a:t>Display</a:t>
            </a:r>
            <a:r>
              <a:rPr lang="en-AE"/>
              <a:t> </a:t>
            </a:r>
            <a:r>
              <a:rPr lang="en-US"/>
              <a:t>Share vs. Fair Share | Retailer </a:t>
            </a:r>
            <a:r>
              <a:rPr lang="en-AE"/>
              <a:t>| </a:t>
            </a:r>
            <a:r>
              <a:rPr lang="en-US"/>
              <a:t>P12M</a:t>
            </a:r>
          </a:p>
        </p:txBody>
      </p:sp>
      <p:sp>
        <p:nvSpPr>
          <p:cNvPr id="5" name="Title 4">
            <a:extLst>
              <a:ext uri="{FF2B5EF4-FFF2-40B4-BE49-F238E27FC236}">
                <a16:creationId xmlns:a16="http://schemas.microsoft.com/office/drawing/2014/main" id="{6BC1CAD5-3663-4DA1-A1F5-FEFABB5F70F0}"/>
              </a:ext>
            </a:extLst>
          </p:cNvPr>
          <p:cNvSpPr>
            <a:spLocks noGrp="1"/>
          </p:cNvSpPr>
          <p:nvPr>
            <p:ph type="title"/>
          </p:nvPr>
        </p:nvSpPr>
        <p:spPr>
          <a:xfrm>
            <a:off x="504000" y="-1"/>
            <a:ext cx="8136000" cy="771525"/>
          </a:xfrm>
        </p:spPr>
        <p:txBody>
          <a:bodyPr vert="horz"/>
          <a:lstStyle/>
          <a:p>
            <a:r>
              <a:rPr lang="en-US" dirty="0">
                <a:highlight>
                  <a:srgbClr val="FFFF00"/>
                </a:highlight>
              </a:rPr>
              <a:t>Display Share vs. Fair Share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1" name="Espace réservé du texte 2">
            <a:extLst>
              <a:ext uri="{FF2B5EF4-FFF2-40B4-BE49-F238E27FC236}">
                <a16:creationId xmlns:a16="http://schemas.microsoft.com/office/drawing/2014/main" id="{60609D1F-42D9-8E49-B6FA-0D2F03913EC2}"/>
              </a:ext>
            </a:extLst>
          </p:cNvPr>
          <p:cNvSpPr txBox="1">
            <a:spLocks/>
          </p:cNvSpPr>
          <p:nvPr/>
        </p:nvSpPr>
        <p:spPr>
          <a:xfrm>
            <a:off x="49849" y="4794036"/>
            <a:ext cx="3005870" cy="14489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685749"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fr-FR" sz="600" b="0" i="0" u="none" strike="noStrike" kern="1200" cap="none" spc="0" normalizeH="0" baseline="0" noProof="0">
              <a:ln>
                <a:noFill/>
              </a:ln>
              <a:solidFill>
                <a:srgbClr val="00A097"/>
              </a:solidFill>
              <a:effectLst/>
              <a:uLnTx/>
              <a:uFillTx/>
              <a:latin typeface="Raleway" panose="020B0503030101060003"/>
              <a:ea typeface="+mn-ea"/>
              <a:cs typeface="+mn-cs"/>
            </a:endParaRPr>
          </a:p>
        </p:txBody>
      </p:sp>
      <p:graphicFrame>
        <p:nvGraphicFramePr>
          <p:cNvPr id="22" name="C1">
            <a:extLst>
              <a:ext uri="{FF2B5EF4-FFF2-40B4-BE49-F238E27FC236}">
                <a16:creationId xmlns:a16="http://schemas.microsoft.com/office/drawing/2014/main" id="{BDCCA8F9-9B4E-4C69-981A-F30479D8A570}"/>
              </a:ext>
            </a:extLst>
          </p:cNvPr>
          <p:cNvGraphicFramePr/>
          <p:nvPr>
            <p:extLst>
              <p:ext uri="{D42A27DB-BD31-4B8C-83A1-F6EECF244321}">
                <p14:modId xmlns:p14="http://schemas.microsoft.com/office/powerpoint/2010/main" val="222046809"/>
              </p:ext>
            </p:extLst>
          </p:nvPr>
        </p:nvGraphicFramePr>
        <p:xfrm>
          <a:off x="540726" y="1137272"/>
          <a:ext cx="8096662" cy="359683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00720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pPr lvl="0"/>
            <a:fld id="{C7189E43-AA56-4D05-A464-23A92FE9160C}" type="datetime1">
              <a:rPr lang="en-US" noProof="0"/>
              <a:pPr lvl="0"/>
              <a:t>9/22/2025</a:t>
            </a:fld>
            <a:endParaRPr lang="en-US" noProof="0"/>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pPr lvl="0"/>
            <a:endParaRPr lang="en-US" noProof="0"/>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dirty="0"/>
              <a:t>Promo Frequency learnings | Category | Brand | National</a:t>
            </a:r>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Frequency learnings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 name="C1">
            <a:extLst>
              <a:ext uri="{FF2B5EF4-FFF2-40B4-BE49-F238E27FC236}">
                <a16:creationId xmlns:a16="http://schemas.microsoft.com/office/drawing/2014/main" id="{63B5D470-F4DB-29B8-E604-CB9F498CE35B}"/>
              </a:ext>
            </a:extLst>
          </p:cNvPr>
          <p:cNvGraphicFramePr>
            <a:graphicFrameLocks/>
          </p:cNvGraphicFramePr>
          <p:nvPr/>
        </p:nvGraphicFramePr>
        <p:xfrm>
          <a:off x="521301" y="1221218"/>
          <a:ext cx="8093845" cy="351032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07E004-2CFB-0600-1307-70B0F42F87DC}"/>
              </a:ext>
            </a:extLst>
          </p:cNvPr>
          <p:cNvSpPr txBox="1"/>
          <p:nvPr/>
        </p:nvSpPr>
        <p:spPr>
          <a:xfrm rot="16200000">
            <a:off x="-64140" y="1788034"/>
            <a:ext cx="977857" cy="208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Value Sales (€)</a:t>
            </a:r>
          </a:p>
        </p:txBody>
      </p:sp>
      <p:sp>
        <p:nvSpPr>
          <p:cNvPr id="4" name="TextBox 3">
            <a:extLst>
              <a:ext uri="{FF2B5EF4-FFF2-40B4-BE49-F238E27FC236}">
                <a16:creationId xmlns:a16="http://schemas.microsoft.com/office/drawing/2014/main" id="{CD56191A-9FAA-111D-6583-899FDFE8320E}"/>
              </a:ext>
            </a:extLst>
          </p:cNvPr>
          <p:cNvSpPr txBox="1"/>
          <p:nvPr/>
        </p:nvSpPr>
        <p:spPr>
          <a:xfrm rot="16200000">
            <a:off x="8061372" y="1758270"/>
            <a:ext cx="1308076" cy="1930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685766"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A097"/>
                </a:solidFill>
                <a:effectLst/>
                <a:uLnTx/>
                <a:uFillTx/>
                <a:latin typeface="Nexa Bold" panose="00000800000000000000" pitchFamily="2" charset="0"/>
                <a:ea typeface="+mn-ea"/>
                <a:cs typeface="+mn-cs"/>
              </a:rPr>
              <a:t>% Promo Sales (Value)</a:t>
            </a:r>
          </a:p>
        </p:txBody>
      </p:sp>
      <p:sp>
        <p:nvSpPr>
          <p:cNvPr id="5" name="TextBox 4">
            <a:extLst>
              <a:ext uri="{FF2B5EF4-FFF2-40B4-BE49-F238E27FC236}">
                <a16:creationId xmlns:a16="http://schemas.microsoft.com/office/drawing/2014/main" id="{E6D0DE9D-0F3A-C8D4-E00A-7CA986D1AF45}"/>
              </a:ext>
            </a:extLst>
          </p:cNvPr>
          <p:cNvSpPr txBox="1"/>
          <p:nvPr/>
        </p:nvSpPr>
        <p:spPr>
          <a:xfrm>
            <a:off x="2548549" y="4504576"/>
            <a:ext cx="4050506" cy="435401"/>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Base Sales: What the Brand would have sold without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Promo Value: Brand Sales on Promotion</a:t>
            </a:r>
          </a:p>
          <a:p>
            <a:pPr marL="0" marR="0" lvl="0" indent="0" algn="ctr" defTabSz="685766" rtl="0" eaLnBrk="1" fontAlgn="auto" latinLnBrk="0" hangingPunct="1">
              <a:lnSpc>
                <a:spcPct val="100000"/>
              </a:lnSpc>
              <a:spcBef>
                <a:spcPts val="0"/>
              </a:spcBef>
              <a:spcAft>
                <a:spcPts val="0"/>
              </a:spcAft>
              <a:buClrTx/>
              <a:buSzTx/>
              <a:buFontTx/>
              <a:buNone/>
              <a:tabLst/>
              <a:defRPr/>
            </a:pPr>
            <a:r>
              <a:rPr kumimoji="0" lang="en-US" sz="825" b="0" i="0" u="none" strike="noStrike" kern="1200" cap="none" spc="0" normalizeH="0" baseline="0" noProof="0" dirty="0">
                <a:ln>
                  <a:noFill/>
                </a:ln>
                <a:solidFill>
                  <a:srgbClr val="575555"/>
                </a:solidFill>
                <a:effectLst/>
                <a:uLnTx/>
                <a:uFillTx/>
                <a:latin typeface="Nexa Book" panose="00000400000000000000" pitchFamily="50" charset="0"/>
                <a:ea typeface="+mn-ea"/>
                <a:cs typeface="+mn-cs"/>
              </a:rPr>
              <a:t>% Promo Value: % of Brand Sales sold on promotion</a:t>
            </a:r>
          </a:p>
        </p:txBody>
      </p:sp>
    </p:spTree>
    <p:extLst>
      <p:ext uri="{BB962C8B-B14F-4D97-AF65-F5344CB8AC3E}">
        <p14:creationId xmlns:p14="http://schemas.microsoft.com/office/powerpoint/2010/main" val="576837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9/22/2025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16</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888019475"/>
              </p:ext>
            </p:extLst>
          </p:nvPr>
        </p:nvGraphicFramePr>
        <p:xfrm>
          <a:off x="539750" y="1131888"/>
          <a:ext cx="216000" cy="3099737"/>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3099737">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2145400579"/>
              </p:ext>
            </p:extLst>
          </p:nvPr>
        </p:nvGraphicFramePr>
        <p:xfrm>
          <a:off x="797668" y="1123942"/>
          <a:ext cx="7843095" cy="360839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74371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9/22/2025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17</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3" name="Content Placeholder 19">
            <a:extLst>
              <a:ext uri="{FF2B5EF4-FFF2-40B4-BE49-F238E27FC236}">
                <a16:creationId xmlns:a16="http://schemas.microsoft.com/office/drawing/2014/main" id="{9F2B971D-B103-BD41-69B0-5B94255F8973}"/>
              </a:ext>
            </a:extLst>
          </p:cNvPr>
          <p:cNvGraphicFramePr>
            <a:graphicFrameLocks/>
          </p:cNvGraphicFramePr>
          <p:nvPr>
            <p:extLst>
              <p:ext uri="{D42A27DB-BD31-4B8C-83A1-F6EECF244321}">
                <p14:modId xmlns:p14="http://schemas.microsoft.com/office/powerpoint/2010/main" val="588380682"/>
              </p:ext>
            </p:extLst>
          </p:nvPr>
        </p:nvGraphicFramePr>
        <p:xfrm>
          <a:off x="797668" y="1152000"/>
          <a:ext cx="7842332" cy="154617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1632237063"/>
              </p:ext>
            </p:extLst>
          </p:nvPr>
        </p:nvGraphicFramePr>
        <p:xfrm>
          <a:off x="541177" y="1131888"/>
          <a:ext cx="216000" cy="3104140"/>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552070">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552070">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17" name="Content Placeholder 19">
            <a:extLst>
              <a:ext uri="{FF2B5EF4-FFF2-40B4-BE49-F238E27FC236}">
                <a16:creationId xmlns:a16="http://schemas.microsoft.com/office/drawing/2014/main" id="{1211F4F0-6AB6-3860-2E4A-2A50DC22755A}"/>
              </a:ext>
            </a:extLst>
          </p:cNvPr>
          <p:cNvGraphicFramePr>
            <a:graphicFrameLocks/>
          </p:cNvGraphicFramePr>
          <p:nvPr>
            <p:extLst>
              <p:ext uri="{D42A27DB-BD31-4B8C-83A1-F6EECF244321}">
                <p14:modId xmlns:p14="http://schemas.microsoft.com/office/powerpoint/2010/main" val="1436690496"/>
              </p:ext>
            </p:extLst>
          </p:nvPr>
        </p:nvGraphicFramePr>
        <p:xfrm>
          <a:off x="797668" y="2910213"/>
          <a:ext cx="7842332" cy="1822543"/>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164579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9/22/2025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18</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a:t>Data Source | Trade Panel</a:t>
            </a:r>
            <a:endParaRPr lang="en-GB"/>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704672054"/>
              </p:ext>
            </p:extLst>
          </p:nvPr>
        </p:nvGraphicFramePr>
        <p:xfrm>
          <a:off x="547224" y="1134892"/>
          <a:ext cx="216000" cy="311285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1037618">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1037618">
                <a:tc>
                  <a:txBody>
                    <a:bodyPr/>
                    <a:lstStyle/>
                    <a:p>
                      <a:pPr algn="ctr"/>
                      <a:r>
                        <a:rPr lang="en-US" sz="800" dirty="0" err="1">
                          <a:latin typeface="Nexa Bold" panose="00000800000000000000" pitchFamily="2" charset="0"/>
                        </a:rPr>
                        <a:t>Esselunga</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1037618">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2" name="Content Placeholder 19">
            <a:extLst>
              <a:ext uri="{FF2B5EF4-FFF2-40B4-BE49-F238E27FC236}">
                <a16:creationId xmlns:a16="http://schemas.microsoft.com/office/drawing/2014/main" id="{F389A7D3-2361-FB29-69DF-956A4DF1D33C}"/>
              </a:ext>
            </a:extLst>
          </p:cNvPr>
          <p:cNvGraphicFramePr>
            <a:graphicFrameLocks/>
          </p:cNvGraphicFramePr>
          <p:nvPr/>
        </p:nvGraphicFramePr>
        <p:xfrm>
          <a:off x="797668" y="1134892"/>
          <a:ext cx="7843095" cy="10298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9">
            <a:extLst>
              <a:ext uri="{FF2B5EF4-FFF2-40B4-BE49-F238E27FC236}">
                <a16:creationId xmlns:a16="http://schemas.microsoft.com/office/drawing/2014/main" id="{AA3374B6-17D3-01C0-46E5-6DB0C44FFE24}"/>
              </a:ext>
            </a:extLst>
          </p:cNvPr>
          <p:cNvGraphicFramePr>
            <a:graphicFrameLocks/>
          </p:cNvGraphicFramePr>
          <p:nvPr/>
        </p:nvGraphicFramePr>
        <p:xfrm>
          <a:off x="797668" y="2290154"/>
          <a:ext cx="7843095" cy="92960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 name="Content Placeholder 19">
            <a:extLst>
              <a:ext uri="{FF2B5EF4-FFF2-40B4-BE49-F238E27FC236}">
                <a16:creationId xmlns:a16="http://schemas.microsoft.com/office/drawing/2014/main" id="{04E8AD50-7F97-85DC-705B-B1CD8452C3D2}"/>
              </a:ext>
            </a:extLst>
          </p:cNvPr>
          <p:cNvGraphicFramePr>
            <a:graphicFrameLocks/>
          </p:cNvGraphicFramePr>
          <p:nvPr>
            <p:extLst>
              <p:ext uri="{D42A27DB-BD31-4B8C-83A1-F6EECF244321}">
                <p14:modId xmlns:p14="http://schemas.microsoft.com/office/powerpoint/2010/main" val="3682642633"/>
              </p:ext>
            </p:extLst>
          </p:nvPr>
        </p:nvGraphicFramePr>
        <p:xfrm>
          <a:off x="797668" y="3324729"/>
          <a:ext cx="7843095" cy="1406951"/>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981950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hink-cell data - do not delete" hidden="1">
            <a:extLst>
              <a:ext uri="{FF2B5EF4-FFF2-40B4-BE49-F238E27FC236}">
                <a16:creationId xmlns:a16="http://schemas.microsoft.com/office/drawing/2014/main" id="{075116C8-04AF-7A38-8A6A-24B0808DA91A}"/>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8" name="think-cell data - do not delete" hidden="1">
                        <a:extLst>
                          <a:ext uri="{FF2B5EF4-FFF2-40B4-BE49-F238E27FC236}">
                            <a16:creationId xmlns:a16="http://schemas.microsoft.com/office/drawing/2014/main" id="{075116C8-04AF-7A38-8A6A-24B0808DA91A}"/>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29676198-5E6C-EBEF-CA91-0D93A403E7BE}"/>
              </a:ext>
            </a:extLst>
          </p:cNvPr>
          <p:cNvSpPr>
            <a:spLocks noGrp="1"/>
          </p:cNvSpPr>
          <p:nvPr>
            <p:ph type="dt" sz="half" idx="14"/>
          </p:nvPr>
        </p:nvSpPr>
        <p:spPr>
          <a:xfrm>
            <a:off x="8082390" y="4972050"/>
            <a:ext cx="557609" cy="171450"/>
          </a:xfrm>
        </p:spPr>
        <p:txBody>
          <a:bodyPr/>
          <a:lstStyle/>
          <a:p>
            <a:fld id="{C7189E43-AA56-4D05-A464-23A92FE9160C}" type="datetime1">
              <a:rPr lang="en-US"/>
              <a:pPr/>
              <a:t>9/22/2025</a:t>
            </a:fld>
            <a:endParaRPr lang="en-US"/>
          </a:p>
        </p:txBody>
      </p:sp>
      <p:sp>
        <p:nvSpPr>
          <p:cNvPr id="11" name="Footer Placeholder 10">
            <a:extLst>
              <a:ext uri="{FF2B5EF4-FFF2-40B4-BE49-F238E27FC236}">
                <a16:creationId xmlns:a16="http://schemas.microsoft.com/office/drawing/2014/main" id="{DC13148E-CF2A-D1ED-A0EF-C103BA58FD09}"/>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954D6371-198D-F139-2A7F-C17F648BD308}"/>
              </a:ext>
            </a:extLst>
          </p:cNvPr>
          <p:cNvSpPr>
            <a:spLocks noGrp="1"/>
          </p:cNvSpPr>
          <p:nvPr>
            <p:ph type="sldNum" sz="quarter" idx="16"/>
          </p:nvPr>
        </p:nvSpPr>
        <p:spPr>
          <a:xfrm>
            <a:off x="8640762" y="4972050"/>
            <a:ext cx="369965" cy="172800"/>
          </a:xfrm>
        </p:spPr>
        <p:txBody>
          <a:bodyPr/>
          <a:lstStyle/>
          <a:p>
            <a:fld id="{7B1F438D-4EAF-094E-9162-80CF3EF77236}" type="slidenum">
              <a:rPr lang="en-US"/>
              <a:pPr/>
              <a:t>19</a:t>
            </a:fld>
            <a:endParaRPr lang="en-US"/>
          </a:p>
        </p:txBody>
      </p:sp>
      <p:sp>
        <p:nvSpPr>
          <p:cNvPr id="15" name="Text Placeholder 5">
            <a:extLst>
              <a:ext uri="{FF2B5EF4-FFF2-40B4-BE49-F238E27FC236}">
                <a16:creationId xmlns:a16="http://schemas.microsoft.com/office/drawing/2014/main" id="{CC704080-A07A-7276-5728-CB5E47F4B8B0}"/>
              </a:ext>
            </a:extLst>
          </p:cNvPr>
          <p:cNvSpPr>
            <a:spLocks noGrp="1"/>
          </p:cNvSpPr>
          <p:nvPr>
            <p:ph type="body" sz="quarter" idx="17"/>
          </p:nvPr>
        </p:nvSpPr>
        <p:spPr>
          <a:xfrm>
            <a:off x="0" y="4734106"/>
            <a:ext cx="4572000" cy="222878"/>
          </a:xfrm>
        </p:spPr>
        <p:txBody>
          <a:bodyPr/>
          <a:lstStyle/>
          <a:p>
            <a:r>
              <a:rPr lang="en-US" dirty="0"/>
              <a:t>Data Source | Trade Panel</a:t>
            </a:r>
            <a:endParaRPr lang="en-GB" dirty="0"/>
          </a:p>
        </p:txBody>
      </p:sp>
      <p:sp>
        <p:nvSpPr>
          <p:cNvPr id="12" name="Content Placeholder 11">
            <a:extLst>
              <a:ext uri="{FF2B5EF4-FFF2-40B4-BE49-F238E27FC236}">
                <a16:creationId xmlns:a16="http://schemas.microsoft.com/office/drawing/2014/main" id="{C85E97B4-6268-4DB5-B959-7C21FAA23AED}"/>
              </a:ext>
            </a:extLst>
          </p:cNvPr>
          <p:cNvSpPr>
            <a:spLocks noGrp="1"/>
          </p:cNvSpPr>
          <p:nvPr>
            <p:ph type="body" sz="quarter" idx="18"/>
          </p:nvPr>
        </p:nvSpPr>
        <p:spPr>
          <a:xfrm>
            <a:off x="503238" y="774000"/>
            <a:ext cx="8136762" cy="360000"/>
          </a:xfrm>
        </p:spPr>
        <p:txBody>
          <a:bodyPr/>
          <a:lstStyle/>
          <a:p>
            <a:r>
              <a:rPr lang="en-US"/>
              <a:t>Promo sales per retailer | Findus | Fish Fingers</a:t>
            </a:r>
            <a:endParaRPr lang="en-CH"/>
          </a:p>
        </p:txBody>
      </p:sp>
      <p:sp>
        <p:nvSpPr>
          <p:cNvPr id="10" name="Title 9">
            <a:extLst>
              <a:ext uri="{FF2B5EF4-FFF2-40B4-BE49-F238E27FC236}">
                <a16:creationId xmlns:a16="http://schemas.microsoft.com/office/drawing/2014/main" id="{26C45BA5-B0F6-46C3-91F7-50D2AEFF1EE8}"/>
              </a:ext>
            </a:extLst>
          </p:cNvPr>
          <p:cNvSpPr>
            <a:spLocks noGrp="1"/>
          </p:cNvSpPr>
          <p:nvPr>
            <p:ph type="title"/>
          </p:nvPr>
        </p:nvSpPr>
        <p:spPr>
          <a:xfrm>
            <a:off x="504000" y="-1"/>
            <a:ext cx="8136000" cy="771525"/>
          </a:xfrm>
        </p:spPr>
        <p:txBody>
          <a:bodyPr vert="horz"/>
          <a:lstStyle/>
          <a:p>
            <a:r>
              <a:rPr lang="en-US" dirty="0">
                <a:highlight>
                  <a:srgbClr val="FFFF00"/>
                </a:highlight>
              </a:rPr>
              <a:t>Promo sales per retailer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6" name="Table 17">
            <a:extLst>
              <a:ext uri="{FF2B5EF4-FFF2-40B4-BE49-F238E27FC236}">
                <a16:creationId xmlns:a16="http://schemas.microsoft.com/office/drawing/2014/main" id="{CA3B52E0-4834-AF52-69AA-FB2130391410}"/>
              </a:ext>
            </a:extLst>
          </p:cNvPr>
          <p:cNvGraphicFramePr>
            <a:graphicFrameLocks noGrp="1"/>
          </p:cNvGraphicFramePr>
          <p:nvPr>
            <p:extLst>
              <p:ext uri="{D42A27DB-BD31-4B8C-83A1-F6EECF244321}">
                <p14:modId xmlns:p14="http://schemas.microsoft.com/office/powerpoint/2010/main" val="3347662652"/>
              </p:ext>
            </p:extLst>
          </p:nvPr>
        </p:nvGraphicFramePr>
        <p:xfrm>
          <a:off x="543464" y="1138144"/>
          <a:ext cx="216000" cy="3097884"/>
        </p:xfrm>
        <a:graphic>
          <a:graphicData uri="http://schemas.openxmlformats.org/drawingml/2006/table">
            <a:tbl>
              <a:tblPr>
                <a:tableStyleId>{5C22544A-7EE6-4342-B048-85BDC9FD1C3A}</a:tableStyleId>
              </a:tblPr>
              <a:tblGrid>
                <a:gridCol w="216000">
                  <a:extLst>
                    <a:ext uri="{9D8B030D-6E8A-4147-A177-3AD203B41FA5}">
                      <a16:colId xmlns:a16="http://schemas.microsoft.com/office/drawing/2014/main" val="901811580"/>
                    </a:ext>
                  </a:extLst>
                </a:gridCol>
              </a:tblGrid>
              <a:tr h="774471">
                <a:tc>
                  <a:txBody>
                    <a:bodyPr/>
                    <a:lstStyle/>
                    <a:p>
                      <a:pPr algn="ctr"/>
                      <a:r>
                        <a:rPr lang="en-US" sz="800" dirty="0">
                          <a:latin typeface="Nexa Bold" panose="00000800000000000000" pitchFamily="2" charset="0"/>
                        </a:rPr>
                        <a:t>Carrefour</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185244123"/>
                  </a:ext>
                </a:extLst>
              </a:tr>
              <a:tr h="774471">
                <a:tc>
                  <a:txBody>
                    <a:bodyPr/>
                    <a:lstStyle/>
                    <a:p>
                      <a:pPr algn="ctr"/>
                      <a:r>
                        <a:rPr lang="en-US" sz="800">
                          <a:latin typeface="Nexa Bold" panose="00000800000000000000" pitchFamily="2" charset="0"/>
                        </a:rPr>
                        <a:t>Coop Alleanza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3908580997"/>
                  </a:ext>
                </a:extLst>
              </a:tr>
              <a:tr h="774471">
                <a:tc>
                  <a:txBody>
                    <a:bodyPr/>
                    <a:lstStyle/>
                    <a:p>
                      <a:pPr algn="ctr"/>
                      <a:r>
                        <a:rPr lang="en-US" sz="800">
                          <a:latin typeface="Nexa Bold" panose="00000800000000000000" pitchFamily="2" charset="0"/>
                        </a:rPr>
                        <a:t>Esselunga</a:t>
                      </a:r>
                      <a:endParaRPr lang="en-CH" sz="80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2799006142"/>
                  </a:ext>
                </a:extLst>
              </a:tr>
              <a:tr h="774471">
                <a:tc>
                  <a:txBody>
                    <a:bodyPr/>
                    <a:lstStyle/>
                    <a:p>
                      <a:pPr algn="ctr"/>
                      <a:r>
                        <a:rPr lang="en-US" sz="800" dirty="0">
                          <a:latin typeface="Nexa Bold" panose="00000800000000000000" pitchFamily="2" charset="0"/>
                        </a:rPr>
                        <a:t>Gruppo Pam</a:t>
                      </a:r>
                      <a:endParaRPr lang="en-CH" sz="800" dirty="0">
                        <a:latin typeface="Nexa Bold" panose="00000800000000000000" pitchFamily="2" charset="0"/>
                      </a:endParaRPr>
                    </a:p>
                  </a:txBody>
                  <a:tcPr marL="68580" marR="68580" marT="34290" marB="34290" vert="vert270" anchor="ctr">
                    <a:solidFill>
                      <a:schemeClr val="bg2"/>
                    </a:solidFill>
                  </a:tcPr>
                </a:tc>
                <a:extLst>
                  <a:ext uri="{0D108BD9-81ED-4DB2-BD59-A6C34878D82A}">
                    <a16:rowId xmlns:a16="http://schemas.microsoft.com/office/drawing/2014/main" val="772538266"/>
                  </a:ext>
                </a:extLst>
              </a:tr>
            </a:tbl>
          </a:graphicData>
        </a:graphic>
      </p:graphicFrame>
      <p:graphicFrame>
        <p:nvGraphicFramePr>
          <p:cNvPr id="4" name="Content Placeholder 19">
            <a:extLst>
              <a:ext uri="{FF2B5EF4-FFF2-40B4-BE49-F238E27FC236}">
                <a16:creationId xmlns:a16="http://schemas.microsoft.com/office/drawing/2014/main" id="{8D8A54D8-E668-3C4D-A6B1-85CE8E015A13}"/>
              </a:ext>
            </a:extLst>
          </p:cNvPr>
          <p:cNvGraphicFramePr>
            <a:graphicFrameLocks/>
          </p:cNvGraphicFramePr>
          <p:nvPr/>
        </p:nvGraphicFramePr>
        <p:xfrm>
          <a:off x="796636" y="1140363"/>
          <a:ext cx="7844127" cy="77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Content Placeholder 19">
            <a:extLst>
              <a:ext uri="{FF2B5EF4-FFF2-40B4-BE49-F238E27FC236}">
                <a16:creationId xmlns:a16="http://schemas.microsoft.com/office/drawing/2014/main" id="{DB384682-35BA-7713-45C0-B93BC417A78A}"/>
              </a:ext>
            </a:extLst>
          </p:cNvPr>
          <p:cNvGraphicFramePr>
            <a:graphicFrameLocks/>
          </p:cNvGraphicFramePr>
          <p:nvPr/>
        </p:nvGraphicFramePr>
        <p:xfrm>
          <a:off x="796636" y="2054157"/>
          <a:ext cx="7844127" cy="77654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ontent Placeholder 19">
            <a:extLst>
              <a:ext uri="{FF2B5EF4-FFF2-40B4-BE49-F238E27FC236}">
                <a16:creationId xmlns:a16="http://schemas.microsoft.com/office/drawing/2014/main" id="{122FE7EF-742E-A05E-0CCF-20797CCB1FA3}"/>
              </a:ext>
            </a:extLst>
          </p:cNvPr>
          <p:cNvGraphicFramePr>
            <a:graphicFrameLocks/>
          </p:cNvGraphicFramePr>
          <p:nvPr/>
        </p:nvGraphicFramePr>
        <p:xfrm>
          <a:off x="796636" y="2816307"/>
          <a:ext cx="7844127" cy="77654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3" name="Content Placeholder 19">
            <a:extLst>
              <a:ext uri="{FF2B5EF4-FFF2-40B4-BE49-F238E27FC236}">
                <a16:creationId xmlns:a16="http://schemas.microsoft.com/office/drawing/2014/main" id="{CF9222A0-9AAB-C1CF-B74B-1E194C6C0D6B}"/>
              </a:ext>
            </a:extLst>
          </p:cNvPr>
          <p:cNvGraphicFramePr>
            <a:graphicFrameLocks/>
          </p:cNvGraphicFramePr>
          <p:nvPr>
            <p:extLst>
              <p:ext uri="{D42A27DB-BD31-4B8C-83A1-F6EECF244321}">
                <p14:modId xmlns:p14="http://schemas.microsoft.com/office/powerpoint/2010/main" val="1680988584"/>
              </p:ext>
            </p:extLst>
          </p:nvPr>
        </p:nvGraphicFramePr>
        <p:xfrm>
          <a:off x="796636" y="3558344"/>
          <a:ext cx="7844127" cy="117098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037345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BEEAFD28-7A86-D661-445F-8A87117C4D5F}"/>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BEEAFD28-7A86-D661-445F-8A87117C4D5F}"/>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2AE6370A-FCC9-0DD3-BA63-97C29F486F85}"/>
              </a:ext>
            </a:extLst>
          </p:cNvPr>
          <p:cNvSpPr>
            <a:spLocks noGrp="1"/>
          </p:cNvSpPr>
          <p:nvPr>
            <p:ph type="dt" sz="half" idx="14"/>
          </p:nvPr>
        </p:nvSpPr>
        <p:spPr>
          <a:xfrm>
            <a:off x="8082390" y="4972050"/>
            <a:ext cx="557609" cy="171450"/>
          </a:xfrm>
        </p:spPr>
        <p:txBody>
          <a:bodyPr/>
          <a:lstStyle/>
          <a:p>
            <a:fld id="{137A5A6B-1D04-4253-BE52-9327F172A452}" type="datetime1">
              <a:rPr lang="en-US"/>
              <a:pPr/>
              <a:t>9/22/2025</a:t>
            </a:fld>
            <a:endParaRPr lang="en-US"/>
          </a:p>
        </p:txBody>
      </p:sp>
      <p:sp>
        <p:nvSpPr>
          <p:cNvPr id="4" name="Footer Placeholder 3">
            <a:extLst>
              <a:ext uri="{FF2B5EF4-FFF2-40B4-BE49-F238E27FC236}">
                <a16:creationId xmlns:a16="http://schemas.microsoft.com/office/drawing/2014/main" id="{A2832584-706C-4382-AF50-0823DF5C2D22}"/>
              </a:ext>
            </a:extLst>
          </p:cNvPr>
          <p:cNvSpPr>
            <a:spLocks noGrp="1"/>
          </p:cNvSpPr>
          <p:nvPr>
            <p:ph type="ftr" sz="quarter" idx="15"/>
          </p:nvPr>
        </p:nvSpPr>
        <p:spPr>
          <a:xfrm>
            <a:off x="546969" y="4970700"/>
            <a:ext cx="6451742" cy="174151"/>
          </a:xfrm>
        </p:spPr>
        <p:txBody>
          <a:bodyPr/>
          <a:lstStyle/>
          <a:p>
            <a:endParaRPr lang="en-US"/>
          </a:p>
        </p:txBody>
      </p:sp>
      <p:sp>
        <p:nvSpPr>
          <p:cNvPr id="3" name="Slide Number Placeholder 2">
            <a:extLst>
              <a:ext uri="{FF2B5EF4-FFF2-40B4-BE49-F238E27FC236}">
                <a16:creationId xmlns:a16="http://schemas.microsoft.com/office/drawing/2014/main" id="{C38F0F28-1A01-6874-5418-B8FD2F31AB62}"/>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a:t>
            </a:fld>
            <a:endParaRPr lang="en-US"/>
          </a:p>
        </p:txBody>
      </p:sp>
      <p:sp>
        <p:nvSpPr>
          <p:cNvPr id="5" name="Text Placeholder 4">
            <a:extLst>
              <a:ext uri="{FF2B5EF4-FFF2-40B4-BE49-F238E27FC236}">
                <a16:creationId xmlns:a16="http://schemas.microsoft.com/office/drawing/2014/main" id="{E7922D6F-A446-8634-C351-325C82E3E207}"/>
              </a:ext>
            </a:extLst>
          </p:cNvPr>
          <p:cNvSpPr>
            <a:spLocks noGrp="1"/>
          </p:cNvSpPr>
          <p:nvPr>
            <p:ph type="body" sz="quarter" idx="17"/>
          </p:nvPr>
        </p:nvSpPr>
        <p:spPr>
          <a:xfrm>
            <a:off x="0" y="4734106"/>
            <a:ext cx="4572000" cy="222878"/>
          </a:xfrm>
        </p:spPr>
        <p:txBody>
          <a:bodyPr/>
          <a:lstStyle/>
          <a:p>
            <a:r>
              <a:rPr lang="en-US"/>
              <a:t>DATA SOURCE: Trade Panel/Retailer Data | Ending Dec 2022</a:t>
            </a:r>
            <a:endParaRPr lang="da-DK"/>
          </a:p>
        </p:txBody>
      </p:sp>
      <p:sp>
        <p:nvSpPr>
          <p:cNvPr id="6" name="Text Placeholder 5">
            <a:extLst>
              <a:ext uri="{FF2B5EF4-FFF2-40B4-BE49-F238E27FC236}">
                <a16:creationId xmlns:a16="http://schemas.microsoft.com/office/drawing/2014/main" id="{117FAC48-0BC8-9EEF-704E-B6A60F125B14}"/>
              </a:ext>
            </a:extLst>
          </p:cNvPr>
          <p:cNvSpPr>
            <a:spLocks noGrp="1"/>
          </p:cNvSpPr>
          <p:nvPr>
            <p:ph type="body" sz="quarter" idx="18"/>
          </p:nvPr>
        </p:nvSpPr>
        <p:spPr>
          <a:xfrm>
            <a:off x="503238" y="774000"/>
            <a:ext cx="8136762" cy="360000"/>
          </a:xfrm>
        </p:spPr>
        <p:txBody>
          <a:bodyPr lIns="91440" tIns="45720" rIns="91440" bIns="45720" anchor="t"/>
          <a:lstStyle/>
          <a:p>
            <a:r>
              <a:rPr lang="en-US" dirty="0"/>
              <a:t>Volume sold on deal Summary | By Brand | By Sector | Category | National | P12M</a:t>
            </a:r>
            <a:endParaRPr lang="en-AE" dirty="0"/>
          </a:p>
        </p:txBody>
      </p:sp>
      <p:sp>
        <p:nvSpPr>
          <p:cNvPr id="7" name="Title 6">
            <a:extLst>
              <a:ext uri="{FF2B5EF4-FFF2-40B4-BE49-F238E27FC236}">
                <a16:creationId xmlns:a16="http://schemas.microsoft.com/office/drawing/2014/main" id="{2681A043-873B-7332-A980-7DB230DD3689}"/>
              </a:ext>
            </a:extLst>
          </p:cNvPr>
          <p:cNvSpPr>
            <a:spLocks noGrp="1"/>
          </p:cNvSpPr>
          <p:nvPr>
            <p:ph type="title"/>
          </p:nvPr>
        </p:nvSpPr>
        <p:spPr>
          <a:xfrm>
            <a:off x="504000" y="-1"/>
            <a:ext cx="8136000" cy="771525"/>
          </a:xfrm>
          <a:noFill/>
        </p:spPr>
        <p:txBody>
          <a:bodyPr vert="horz" lIns="91440" tIns="45720" rIns="91440" bIns="45720" anchor="b"/>
          <a:lstStyle/>
          <a:p>
            <a:r>
              <a:rPr lang="en-US" dirty="0">
                <a:highlight>
                  <a:srgbClr val="FFFF00"/>
                </a:highlight>
              </a:rPr>
              <a:t>VSOD Summary by Sector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19" name="T1">
            <a:extLst>
              <a:ext uri="{FF2B5EF4-FFF2-40B4-BE49-F238E27FC236}">
                <a16:creationId xmlns:a16="http://schemas.microsoft.com/office/drawing/2014/main" id="{7108F197-7AB0-011A-C04E-4916F0733682}"/>
              </a:ext>
            </a:extLst>
          </p:cNvPr>
          <p:cNvGraphicFramePr>
            <a:graphicFrameLocks noGrp="1"/>
          </p:cNvGraphicFramePr>
          <p:nvPr>
            <p:extLst>
              <p:ext uri="{D42A27DB-BD31-4B8C-83A1-F6EECF244321}">
                <p14:modId xmlns:p14="http://schemas.microsoft.com/office/powerpoint/2010/main" val="521769650"/>
              </p:ext>
            </p:extLst>
          </p:nvPr>
        </p:nvGraphicFramePr>
        <p:xfrm>
          <a:off x="541080" y="1133761"/>
          <a:ext cx="8094115" cy="3649250"/>
        </p:xfrm>
        <a:graphic>
          <a:graphicData uri="http://schemas.openxmlformats.org/drawingml/2006/table">
            <a:tbl>
              <a:tblPr firstRow="1" bandRow="1">
                <a:tableStyleId>{5C22544A-7EE6-4342-B048-85BDC9FD1C3A}</a:tableStyleId>
              </a:tblPr>
              <a:tblGrid>
                <a:gridCol w="825931">
                  <a:extLst>
                    <a:ext uri="{9D8B030D-6E8A-4147-A177-3AD203B41FA5}">
                      <a16:colId xmlns:a16="http://schemas.microsoft.com/office/drawing/2014/main" val="2374043349"/>
                    </a:ext>
                  </a:extLst>
                </a:gridCol>
                <a:gridCol w="660744">
                  <a:extLst>
                    <a:ext uri="{9D8B030D-6E8A-4147-A177-3AD203B41FA5}">
                      <a16:colId xmlns:a16="http://schemas.microsoft.com/office/drawing/2014/main" val="8673104"/>
                    </a:ext>
                  </a:extLst>
                </a:gridCol>
                <a:gridCol w="660744">
                  <a:extLst>
                    <a:ext uri="{9D8B030D-6E8A-4147-A177-3AD203B41FA5}">
                      <a16:colId xmlns:a16="http://schemas.microsoft.com/office/drawing/2014/main" val="1028273140"/>
                    </a:ext>
                  </a:extLst>
                </a:gridCol>
                <a:gridCol w="660744">
                  <a:extLst>
                    <a:ext uri="{9D8B030D-6E8A-4147-A177-3AD203B41FA5}">
                      <a16:colId xmlns:a16="http://schemas.microsoft.com/office/drawing/2014/main" val="2342841255"/>
                    </a:ext>
                  </a:extLst>
                </a:gridCol>
                <a:gridCol w="660744">
                  <a:extLst>
                    <a:ext uri="{9D8B030D-6E8A-4147-A177-3AD203B41FA5}">
                      <a16:colId xmlns:a16="http://schemas.microsoft.com/office/drawing/2014/main" val="1336055313"/>
                    </a:ext>
                  </a:extLst>
                </a:gridCol>
                <a:gridCol w="660744">
                  <a:extLst>
                    <a:ext uri="{9D8B030D-6E8A-4147-A177-3AD203B41FA5}">
                      <a16:colId xmlns:a16="http://schemas.microsoft.com/office/drawing/2014/main" val="481471067"/>
                    </a:ext>
                  </a:extLst>
                </a:gridCol>
                <a:gridCol w="660744">
                  <a:extLst>
                    <a:ext uri="{9D8B030D-6E8A-4147-A177-3AD203B41FA5}">
                      <a16:colId xmlns:a16="http://schemas.microsoft.com/office/drawing/2014/main" val="2826483607"/>
                    </a:ext>
                  </a:extLst>
                </a:gridCol>
                <a:gridCol w="660744">
                  <a:extLst>
                    <a:ext uri="{9D8B030D-6E8A-4147-A177-3AD203B41FA5}">
                      <a16:colId xmlns:a16="http://schemas.microsoft.com/office/drawing/2014/main" val="2835272942"/>
                    </a:ext>
                  </a:extLst>
                </a:gridCol>
                <a:gridCol w="660744">
                  <a:extLst>
                    <a:ext uri="{9D8B030D-6E8A-4147-A177-3AD203B41FA5}">
                      <a16:colId xmlns:a16="http://schemas.microsoft.com/office/drawing/2014/main" val="1800396781"/>
                    </a:ext>
                  </a:extLst>
                </a:gridCol>
                <a:gridCol w="660744">
                  <a:extLst>
                    <a:ext uri="{9D8B030D-6E8A-4147-A177-3AD203B41FA5}">
                      <a16:colId xmlns:a16="http://schemas.microsoft.com/office/drawing/2014/main" val="1362482283"/>
                    </a:ext>
                  </a:extLst>
                </a:gridCol>
                <a:gridCol w="660744">
                  <a:extLst>
                    <a:ext uri="{9D8B030D-6E8A-4147-A177-3AD203B41FA5}">
                      <a16:colId xmlns:a16="http://schemas.microsoft.com/office/drawing/2014/main" val="2173997044"/>
                    </a:ext>
                  </a:extLst>
                </a:gridCol>
                <a:gridCol w="660744">
                  <a:extLst>
                    <a:ext uri="{9D8B030D-6E8A-4147-A177-3AD203B41FA5}">
                      <a16:colId xmlns:a16="http://schemas.microsoft.com/office/drawing/2014/main" val="185024850"/>
                    </a:ext>
                  </a:extLst>
                </a:gridCol>
              </a:tblGrid>
              <a:tr h="350435">
                <a:tc>
                  <a:txBody>
                    <a:bodyPr/>
                    <a:lstStyle/>
                    <a:p>
                      <a:pPr algn="ctr"/>
                      <a:endParaRPr lang="en-US" sz="1000" b="0" i="0" kern="1200">
                        <a:solidFill>
                          <a:srgbClr val="575555"/>
                        </a:solidFill>
                        <a:latin typeface="Nexa Bold" panose="00000800000000000000" pitchFamily="2" charset="0"/>
                        <a:ea typeface="+mn-ea"/>
                        <a:cs typeface="+mn-cs"/>
                      </a:endParaRPr>
                    </a:p>
                  </a:txBody>
                  <a:tcPr marL="68580" marR="68580" marT="68580" marB="34290" anchor="ctr">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Takeaway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Snacking</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a:solidFill>
                            <a:srgbClr val="575555"/>
                          </a:solidFill>
                          <a:latin typeface="Nexa Bold" panose="00000800000000000000" pitchFamily="2" charset="0"/>
                          <a:ea typeface="+mn-ea"/>
                          <a:cs typeface="+mn-cs"/>
                        </a:rPr>
                        <a:t>Deep</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Dietary</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1000" b="0" i="0" kern="1200" dirty="0">
                          <a:solidFill>
                            <a:srgbClr val="575555"/>
                          </a:solidFill>
                          <a:latin typeface="Nexa Bold" panose="00000800000000000000" pitchFamily="2" charset="0"/>
                          <a:ea typeface="+mn-ea"/>
                          <a:cs typeface="+mn-cs"/>
                        </a:rPr>
                        <a:t>Thin</a:t>
                      </a:r>
                    </a:p>
                  </a:txBody>
                  <a:tcPr marL="4763" marR="4763" marT="4763"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366535">
                <a:tc>
                  <a:txBody>
                    <a:bodyPr/>
                    <a:lstStyle/>
                    <a:p>
                      <a:pPr algn="ctr" fontAlgn="b"/>
                      <a:r>
                        <a:rPr lang="en-US" sz="800" b="0" i="0" kern="1200" dirty="0">
                          <a:solidFill>
                            <a:srgbClr val="575555"/>
                          </a:solidFill>
                          <a:latin typeface="Nexa Bold" panose="00000800000000000000" pitchFamily="2" charset="0"/>
                          <a:ea typeface="+mn-ea"/>
                          <a:cs typeface="+mn-cs"/>
                        </a:rPr>
                        <a:t>Total</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55%</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60%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366535">
                <a:tc>
                  <a:txBody>
                    <a:bodyPr/>
                    <a:lstStyle/>
                    <a:p>
                      <a:pPr algn="ctr" fontAlgn="b"/>
                      <a:r>
                        <a:rPr lang="en-US" sz="800" b="0" i="0" kern="1200" dirty="0">
                          <a:solidFill>
                            <a:srgbClr val="575555"/>
                          </a:solidFill>
                          <a:latin typeface="Nexa Bold" panose="00000800000000000000" pitchFamily="2" charset="0"/>
                          <a:ea typeface="+mn-ea"/>
                          <a:cs typeface="+mn-cs"/>
                        </a:rPr>
                        <a:t>Goodfella’s</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41%</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ld" panose="00000800000000000000" pitchFamily="2" charset="0"/>
                          <a:ea typeface="Open Sans"/>
                          <a:cs typeface="Open Sans"/>
                        </a:rPr>
                        <a:t>23%</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ld" panose="00000800000000000000" pitchFamily="2" charset="0"/>
                          <a:ea typeface="Open Sans"/>
                          <a:cs typeface="Open Sans"/>
                        </a:rPr>
                        <a:t>30%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907609235"/>
                  </a:ext>
                </a:extLst>
              </a:tr>
              <a:tr h="366535">
                <a:tc>
                  <a:txBody>
                    <a:bodyPr/>
                    <a:lstStyle/>
                    <a:p>
                      <a:pPr algn="ctr" fontAlgn="b"/>
                      <a:r>
                        <a:rPr lang="en-US" sz="800" b="0" i="0" kern="1200">
                          <a:solidFill>
                            <a:srgbClr val="575555"/>
                          </a:solidFill>
                          <a:latin typeface="Nexa Bold" panose="00000800000000000000" pitchFamily="2" charset="0"/>
                          <a:ea typeface="+mn-ea"/>
                          <a:cs typeface="+mn-cs"/>
                        </a:rPr>
                        <a:t>Chicago Town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49%</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62%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96994351"/>
                  </a:ext>
                </a:extLst>
              </a:tr>
              <a:tr h="366535">
                <a:tc>
                  <a:txBody>
                    <a:bodyPr/>
                    <a:lstStyle/>
                    <a:p>
                      <a:pPr algn="ctr" fontAlgn="b"/>
                      <a:r>
                        <a:rPr lang="en-US" sz="800" b="0" i="0" kern="1200">
                          <a:solidFill>
                            <a:srgbClr val="575555"/>
                          </a:solidFill>
                          <a:latin typeface="Nexa Bold" panose="00000800000000000000" pitchFamily="2" charset="0"/>
                          <a:ea typeface="+mn-ea"/>
                          <a:cs typeface="+mn-cs"/>
                        </a:rPr>
                        <a:t>Dr Oetker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58%</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42%</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50%</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366535">
                <a:tc>
                  <a:txBody>
                    <a:bodyPr/>
                    <a:lstStyle/>
                    <a:p>
                      <a:pPr algn="ctr" fontAlgn="b"/>
                      <a:r>
                        <a:rPr lang="en-US" sz="800" b="0" i="0" kern="1200">
                          <a:solidFill>
                            <a:srgbClr val="575555"/>
                          </a:solidFill>
                          <a:latin typeface="Nexa Bold" panose="00000800000000000000" pitchFamily="2" charset="0"/>
                          <a:ea typeface="+mn-ea"/>
                          <a:cs typeface="+mn-cs"/>
                        </a:rPr>
                        <a:t>Gigantic </a:t>
                      </a: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r>
                        <a:rPr kumimoji="0" lang="en-AE" sz="800" b="0" i="0" u="none" strike="noStrike" kern="1200" cap="none" spc="0" normalizeH="0" baseline="0" dirty="0">
                          <a:ln>
                            <a:noFill/>
                          </a:ln>
                          <a:solidFill>
                            <a:schemeClr val="tx1"/>
                          </a:solidFill>
                          <a:effectLst/>
                          <a:uLnTx/>
                          <a:uFillTx/>
                          <a:latin typeface="Nexa Book"/>
                          <a:ea typeface="Open Sans"/>
                          <a:cs typeface="Open Sans"/>
                        </a:rPr>
                        <a:t>84%</a:t>
                      </a: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1102018"/>
                  </a:ext>
                </a:extLst>
              </a:tr>
              <a:tr h="366535">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39445379"/>
                  </a:ext>
                </a:extLst>
              </a:tr>
              <a:tr h="366535">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29831157"/>
                  </a:ext>
                </a:extLst>
              </a:tr>
              <a:tr h="366535">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066783464"/>
                  </a:ext>
                </a:extLst>
              </a:tr>
              <a:tr h="366535">
                <a:tc>
                  <a:txBody>
                    <a:bodyPr/>
                    <a:lstStyle/>
                    <a:p>
                      <a:pPr algn="ctr" fontAlgn="b"/>
                      <a:endParaRPr lang="en-US" sz="800" b="0" i="0" kern="1200" dirty="0">
                        <a:solidFill>
                          <a:srgbClr val="575555"/>
                        </a:solidFill>
                        <a:latin typeface="Nexa Bold" panose="00000800000000000000" pitchFamily="2" charset="0"/>
                        <a:ea typeface="+mn-ea"/>
                        <a:cs typeface="+mn-cs"/>
                      </a:endParaRPr>
                    </a:p>
                  </a:txBody>
                  <a:tcPr marL="4763" marR="4763" marT="4763"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a:ea typeface="Open Sans"/>
                        <a:cs typeface="Open Sans"/>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kumimoji="0" lang="en-AE" sz="800" b="0" i="0" u="none" strike="noStrike" kern="1200" cap="none" spc="0" normalizeH="0" baseline="0" dirty="0">
                        <a:ln>
                          <a:noFill/>
                        </a:ln>
                        <a:solidFill>
                          <a:schemeClr val="tx1"/>
                        </a:solidFill>
                        <a:effectLst/>
                        <a:uLnTx/>
                        <a:uFillTx/>
                        <a:latin typeface="Nexa Book" panose="00000400000000000000" pitchFamily="50" charset="0"/>
                        <a:ea typeface="Open Sans" panose="020B0606030504020204" pitchFamily="34" charset="0"/>
                        <a:cs typeface="Open Sans" panose="020B0606030504020204" pitchFamily="34" charset="0"/>
                      </a:endParaRPr>
                    </a:p>
                  </a:txBody>
                  <a:tcPr marL="4763" marR="4763" marT="4763" marB="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421538582"/>
                  </a:ext>
                </a:extLst>
              </a:tr>
            </a:tbl>
          </a:graphicData>
        </a:graphic>
      </p:graphicFrame>
    </p:spTree>
    <p:extLst>
      <p:ext uri="{BB962C8B-B14F-4D97-AF65-F5344CB8AC3E}">
        <p14:creationId xmlns:p14="http://schemas.microsoft.com/office/powerpoint/2010/main" val="735736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DFB964B1-14CC-84D7-1710-D56FE62AEA76}"/>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DFB964B1-14CC-84D7-1710-D56FE62AEA76}"/>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298565BD-951F-4D2F-979B-57F766BC21EE}" type="datetime1">
              <a:rPr lang="en-US"/>
              <a:pPr/>
              <a:t>9/22/2025</a:t>
            </a:fld>
            <a:endParaRPr lang="en-US"/>
          </a:p>
        </p:txBody>
      </p:sp>
      <p:sp>
        <p:nvSpPr>
          <p:cNvPr id="12" name="Footer Placeholder 11">
            <a:extLst>
              <a:ext uri="{FF2B5EF4-FFF2-40B4-BE49-F238E27FC236}">
                <a16:creationId xmlns:a16="http://schemas.microsoft.com/office/drawing/2014/main" id="{AF8368D3-3D63-AF51-C473-3172FFDCCC38}"/>
              </a:ext>
            </a:extLst>
          </p:cNvPr>
          <p:cNvSpPr>
            <a:spLocks noGrp="1"/>
          </p:cNvSpPr>
          <p:nvPr>
            <p:ph type="ftr" sz="quarter" idx="15"/>
          </p:nvPr>
        </p:nvSpPr>
        <p:spPr>
          <a:xfrm>
            <a:off x="546969" y="4970700"/>
            <a:ext cx="6451742" cy="174151"/>
          </a:xfrm>
        </p:spPr>
        <p:txBody>
          <a:bodyPr/>
          <a:lstStyle/>
          <a:p>
            <a:endParaRPr lang="en-US"/>
          </a:p>
        </p:txBody>
      </p:sp>
      <p:sp>
        <p:nvSpPr>
          <p:cNvPr id="10" name="Slide Number Placeholder 9">
            <a:extLst>
              <a:ext uri="{FF2B5EF4-FFF2-40B4-BE49-F238E27FC236}">
                <a16:creationId xmlns:a16="http://schemas.microsoft.com/office/drawing/2014/main" id="{BEC7961F-38FA-8372-E331-641C9E4875CA}"/>
              </a:ext>
            </a:extLst>
          </p:cNvPr>
          <p:cNvSpPr>
            <a:spLocks noGrp="1"/>
          </p:cNvSpPr>
          <p:nvPr>
            <p:ph type="sldNum" sz="quarter" idx="16"/>
          </p:nvPr>
        </p:nvSpPr>
        <p:spPr>
          <a:xfrm>
            <a:off x="8640762" y="4972050"/>
            <a:ext cx="369965" cy="172800"/>
          </a:xfrm>
        </p:spPr>
        <p:txBody>
          <a:bodyPr/>
          <a:lstStyle/>
          <a:p>
            <a:fld id="{7B1F438D-4EAF-094E-9162-80CF3EF77236}" type="slidenum">
              <a:rPr lang="en-US"/>
              <a:pPr/>
              <a:t>20</a:t>
            </a:fld>
            <a:endParaRPr lang="en-US"/>
          </a:p>
        </p:txBody>
      </p:sp>
      <p:sp>
        <p:nvSpPr>
          <p:cNvPr id="3" name="Text Placeholder 2">
            <a:extLst>
              <a:ext uri="{FF2B5EF4-FFF2-40B4-BE49-F238E27FC236}">
                <a16:creationId xmlns:a16="http://schemas.microsoft.com/office/drawing/2014/main" id="{2C03859C-54AE-565E-5E07-F99E4BDAB7F3}"/>
              </a:ext>
            </a:extLst>
          </p:cNvPr>
          <p:cNvSpPr>
            <a:spLocks noGrp="1"/>
          </p:cNvSpPr>
          <p:nvPr>
            <p:ph type="body" sz="quarter" idx="17"/>
          </p:nvPr>
        </p:nvSpPr>
        <p:spPr>
          <a:xfrm>
            <a:off x="0" y="4734106"/>
            <a:ext cx="4572000" cy="222878"/>
          </a:xfrm>
        </p:spPr>
        <p:txBody>
          <a:bodyPr/>
          <a:lstStyle/>
          <a:p>
            <a:r>
              <a:rPr lang="en-US" dirty="0"/>
              <a:t>Data Source | </a:t>
            </a:r>
            <a:r>
              <a:rPr lang="en-US"/>
              <a:t>Trade Panel</a:t>
            </a:r>
            <a:endParaRPr lang="en-GB"/>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Value Uplift vs discount depth | By Event | Category/Sector | Brand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Value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25" name="Content Placeholder 10">
            <a:extLst>
              <a:ext uri="{FF2B5EF4-FFF2-40B4-BE49-F238E27FC236}">
                <a16:creationId xmlns:a16="http://schemas.microsoft.com/office/drawing/2014/main" id="{C9D8F785-D9D5-B016-033D-824915530E67}"/>
              </a:ext>
            </a:extLst>
          </p:cNvPr>
          <p:cNvGraphicFramePr>
            <a:graphicFrameLocks/>
          </p:cNvGraphicFramePr>
          <p:nvPr>
            <p:extLst>
              <p:ext uri="{D42A27DB-BD31-4B8C-83A1-F6EECF244321}">
                <p14:modId xmlns:p14="http://schemas.microsoft.com/office/powerpoint/2010/main" val="1960373859"/>
              </p:ext>
            </p:extLst>
          </p:nvPr>
        </p:nvGraphicFramePr>
        <p:xfrm>
          <a:off x="541200" y="1131889"/>
          <a:ext cx="3816113" cy="359370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ontent Placeholder 10">
            <a:extLst>
              <a:ext uri="{FF2B5EF4-FFF2-40B4-BE49-F238E27FC236}">
                <a16:creationId xmlns:a16="http://schemas.microsoft.com/office/drawing/2014/main" id="{72F896FC-E720-15EE-7230-5E703FB6E121}"/>
              </a:ext>
            </a:extLst>
          </p:cNvPr>
          <p:cNvGraphicFramePr>
            <a:graphicFrameLocks/>
          </p:cNvGraphicFramePr>
          <p:nvPr>
            <p:extLst>
              <p:ext uri="{D42A27DB-BD31-4B8C-83A1-F6EECF244321}">
                <p14:modId xmlns:p14="http://schemas.microsoft.com/office/powerpoint/2010/main" val="3956455726"/>
              </p:ext>
            </p:extLst>
          </p:nvPr>
        </p:nvGraphicFramePr>
        <p:xfrm>
          <a:off x="4828031" y="1138144"/>
          <a:ext cx="3816113" cy="359370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6076073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95CF73-FB89-0B93-0441-FDF373A036EC}"/>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AB13B13-F7D6-AB1A-272B-46EBC1B9E546}"/>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41E7C470-70FD-74A4-7110-38731C308BE5}"/>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D8EE896-E39A-D9A3-82FC-83118032EF6C}"/>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AB28F48E-D5E4-D538-CB9A-E9C13BFCEAE0}"/>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BA2CC67-B5B8-0EB8-BBDE-2724EE1E3FF4}"/>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15" name="Data Source">
            <a:extLst>
              <a:ext uri="{FF2B5EF4-FFF2-40B4-BE49-F238E27FC236}">
                <a16:creationId xmlns:a16="http://schemas.microsoft.com/office/drawing/2014/main" id="{38CC35B7-7F02-B941-A370-376CD60D8FD0}"/>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5C8672B9-8DFE-21DE-D66C-D147E4B826BF}"/>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A8A34122-56EC-F352-D73B-2D45A1E7F2E1}"/>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14B7B400-46BB-5B96-87CC-231336D4FB5E}"/>
              </a:ext>
            </a:extLst>
          </p:cNvPr>
          <p:cNvGraphicFramePr>
            <a:graphicFrameLocks noGrp="1"/>
          </p:cNvGraphicFramePr>
          <p:nvPr>
            <p:extLst>
              <p:ext uri="{D42A27DB-BD31-4B8C-83A1-F6EECF244321}">
                <p14:modId xmlns:p14="http://schemas.microsoft.com/office/powerpoint/2010/main" val="96233226"/>
              </p:ext>
            </p:extLst>
          </p:nvPr>
        </p:nvGraphicFramePr>
        <p:xfrm>
          <a:off x="543331" y="1131888"/>
          <a:ext cx="303523" cy="1724763"/>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0613F4CC-2F1F-C5A5-BDE8-AA9221D44A00}"/>
              </a:ext>
            </a:extLst>
          </p:cNvPr>
          <p:cNvGraphicFramePr>
            <a:graphicFrameLocks/>
          </p:cNvGraphicFramePr>
          <p:nvPr>
            <p:extLst>
              <p:ext uri="{D42A27DB-BD31-4B8C-83A1-F6EECF244321}">
                <p14:modId xmlns:p14="http://schemas.microsoft.com/office/powerpoint/2010/main" val="3918470"/>
              </p:ext>
            </p:extLst>
          </p:nvPr>
        </p:nvGraphicFramePr>
        <p:xfrm>
          <a:off x="940093" y="1104344"/>
          <a:ext cx="7740000" cy="192596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535764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E8954-1515-D7C7-CADE-697E5B1B6CF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1E7C470-70FD-74A4-7110-38731C308BE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31311B7-7F72-87F6-55E7-1BC91CD3C2E7}"/>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5457E92C-FE8F-068A-AB01-8E89F7BC925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D3DAB0AB-0BA9-EB58-0EDC-64D2F6D79EC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15" name="Data Source">
            <a:extLst>
              <a:ext uri="{FF2B5EF4-FFF2-40B4-BE49-F238E27FC236}">
                <a16:creationId xmlns:a16="http://schemas.microsoft.com/office/drawing/2014/main" id="{ADE960CF-89BD-5FBC-2BEA-F1C9A35B7B8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F9773734-2E19-E380-3F9E-EAD09C6E5058}"/>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980C054-4AD2-36DA-DF8D-72F9EAC5DF19}"/>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FD3FCF59-4D3D-63C9-1DFC-522E85B6F473}"/>
              </a:ext>
            </a:extLst>
          </p:cNvPr>
          <p:cNvGraphicFramePr>
            <a:graphicFrameLocks noGrp="1"/>
          </p:cNvGraphicFramePr>
          <p:nvPr>
            <p:extLst>
              <p:ext uri="{D42A27DB-BD31-4B8C-83A1-F6EECF244321}">
                <p14:modId xmlns:p14="http://schemas.microsoft.com/office/powerpoint/2010/main" val="1035235721"/>
              </p:ext>
            </p:extLst>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724763">
                <a:tc>
                  <a:txBody>
                    <a:bodyPr/>
                    <a:lstStyle/>
                    <a:p>
                      <a:pPr algn="ctr" fontAlgn="b"/>
                      <a:r>
                        <a:rPr lang="en-US" sz="800" b="0" kern="1200" dirty="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724763">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26" name="C2">
            <a:extLst>
              <a:ext uri="{FF2B5EF4-FFF2-40B4-BE49-F238E27FC236}">
                <a16:creationId xmlns:a16="http://schemas.microsoft.com/office/drawing/2014/main" id="{C9AD43ED-F4F6-AE24-ED0E-A55367C3D320}"/>
              </a:ext>
            </a:extLst>
          </p:cNvPr>
          <p:cNvGraphicFramePr>
            <a:graphicFrameLocks/>
          </p:cNvGraphicFramePr>
          <p:nvPr>
            <p:extLst>
              <p:ext uri="{D42A27DB-BD31-4B8C-83A1-F6EECF244321}">
                <p14:modId xmlns:p14="http://schemas.microsoft.com/office/powerpoint/2010/main" val="3145327643"/>
              </p:ext>
            </p:extLst>
          </p:nvPr>
        </p:nvGraphicFramePr>
        <p:xfrm>
          <a:off x="899999" y="1131887"/>
          <a:ext cx="7740000" cy="17206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2">
            <a:extLst>
              <a:ext uri="{FF2B5EF4-FFF2-40B4-BE49-F238E27FC236}">
                <a16:creationId xmlns:a16="http://schemas.microsoft.com/office/drawing/2014/main" id="{5EA9E6B5-135B-7DC7-61F1-7E527BE5562D}"/>
              </a:ext>
            </a:extLst>
          </p:cNvPr>
          <p:cNvGraphicFramePr>
            <a:graphicFrameLocks/>
          </p:cNvGraphicFramePr>
          <p:nvPr>
            <p:extLst>
              <p:ext uri="{D42A27DB-BD31-4B8C-83A1-F6EECF244321}">
                <p14:modId xmlns:p14="http://schemas.microsoft.com/office/powerpoint/2010/main" val="355700526"/>
              </p:ext>
            </p:extLst>
          </p:nvPr>
        </p:nvGraphicFramePr>
        <p:xfrm>
          <a:off x="907981" y="2853850"/>
          <a:ext cx="7740000" cy="1925969"/>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847934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0AF88-84F4-2869-DECA-6EE31CA33F0D}"/>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34C8AD0F-9180-3EAB-01FE-653B32642F4B}"/>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632914CD-B2C7-F3EB-98CC-C16BD3795F4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E2E8F52B-FAE2-3582-90CF-32EC79D3A279}"/>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C4E2ED9-2DD2-0F1D-6A5E-8DFBE65B9B5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15" name="Data Source">
            <a:extLst>
              <a:ext uri="{FF2B5EF4-FFF2-40B4-BE49-F238E27FC236}">
                <a16:creationId xmlns:a16="http://schemas.microsoft.com/office/drawing/2014/main" id="{2892DBE4-D9CE-54D1-8585-D34CF596078B}"/>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1DE27DA8-5DB0-BC4B-9F42-DEC01F942BDA}"/>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60F5EE99-9B67-4A7C-5AC0-9C69771267AC}"/>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44E7D6A7-2517-1924-D21E-A75D83E57D55}"/>
              </a:ext>
            </a:extLst>
          </p:cNvPr>
          <p:cNvGraphicFramePr>
            <a:graphicFrameLocks noGrp="1"/>
          </p:cNvGraphicFramePr>
          <p:nvPr>
            <p:extLst>
              <p:ext uri="{D42A27DB-BD31-4B8C-83A1-F6EECF244321}">
                <p14:modId xmlns:p14="http://schemas.microsoft.com/office/powerpoint/2010/main" val="44401082"/>
              </p:ext>
            </p:extLst>
          </p:nvPr>
        </p:nvGraphicFramePr>
        <p:xfrm>
          <a:off x="543331" y="1131888"/>
          <a:ext cx="303523" cy="3237612"/>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1079204">
                <a:tc>
                  <a:txBody>
                    <a:bodyPr/>
                    <a:lstStyle/>
                    <a:p>
                      <a:pPr algn="ctr" fontAlgn="b"/>
                      <a:r>
                        <a:rPr lang="en-US" sz="800" b="0" kern="1200" dirty="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1079204">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1079204">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8" name="C2">
            <a:extLst>
              <a:ext uri="{FF2B5EF4-FFF2-40B4-BE49-F238E27FC236}">
                <a16:creationId xmlns:a16="http://schemas.microsoft.com/office/drawing/2014/main" id="{71E6DCF7-1A98-55BE-A118-CCB61BFA1677}"/>
              </a:ext>
            </a:extLst>
          </p:cNvPr>
          <p:cNvGraphicFramePr>
            <a:graphicFrameLocks/>
          </p:cNvGraphicFramePr>
          <p:nvPr>
            <p:extLst>
              <p:ext uri="{D42A27DB-BD31-4B8C-83A1-F6EECF244321}">
                <p14:modId xmlns:p14="http://schemas.microsoft.com/office/powerpoint/2010/main" val="3203492051"/>
              </p:ext>
            </p:extLst>
          </p:nvPr>
        </p:nvGraphicFramePr>
        <p:xfrm>
          <a:off x="907981" y="1190100"/>
          <a:ext cx="7740000" cy="98019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2">
            <a:extLst>
              <a:ext uri="{FF2B5EF4-FFF2-40B4-BE49-F238E27FC236}">
                <a16:creationId xmlns:a16="http://schemas.microsoft.com/office/drawing/2014/main" id="{911CF36C-1A7B-4AFC-C29D-445ACA239949}"/>
              </a:ext>
            </a:extLst>
          </p:cNvPr>
          <p:cNvGraphicFramePr>
            <a:graphicFrameLocks/>
          </p:cNvGraphicFramePr>
          <p:nvPr>
            <p:extLst>
              <p:ext uri="{D42A27DB-BD31-4B8C-83A1-F6EECF244321}">
                <p14:modId xmlns:p14="http://schemas.microsoft.com/office/powerpoint/2010/main" val="4171023131"/>
              </p:ext>
            </p:extLst>
          </p:nvPr>
        </p:nvGraphicFramePr>
        <p:xfrm>
          <a:off x="907981" y="2226391"/>
          <a:ext cx="7740000" cy="8839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2">
            <a:extLst>
              <a:ext uri="{FF2B5EF4-FFF2-40B4-BE49-F238E27FC236}">
                <a16:creationId xmlns:a16="http://schemas.microsoft.com/office/drawing/2014/main" id="{8045044B-F89E-09A8-5E36-8D8608CD8A9F}"/>
              </a:ext>
            </a:extLst>
          </p:cNvPr>
          <p:cNvGraphicFramePr>
            <a:graphicFrameLocks/>
          </p:cNvGraphicFramePr>
          <p:nvPr>
            <p:extLst>
              <p:ext uri="{D42A27DB-BD31-4B8C-83A1-F6EECF244321}">
                <p14:modId xmlns:p14="http://schemas.microsoft.com/office/powerpoint/2010/main" val="1582608468"/>
              </p:ext>
            </p:extLst>
          </p:nvPr>
        </p:nvGraphicFramePr>
        <p:xfrm>
          <a:off x="907981" y="3277698"/>
          <a:ext cx="7740000" cy="1455058"/>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6914466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5202D-A6C3-32ED-9277-F1702C91ADE4}"/>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9A04BAD-47BC-2298-1C16-B4C36E5DCAA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A7EF4ADA-B7D7-369C-A15C-4B55E08410F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678C2E9D-5AF4-53D6-B317-3A070178575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8E811E2-3B37-F4EB-21D5-6CED2A47B20C}"/>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15" name="Data Source">
            <a:extLst>
              <a:ext uri="{FF2B5EF4-FFF2-40B4-BE49-F238E27FC236}">
                <a16:creationId xmlns:a16="http://schemas.microsoft.com/office/drawing/2014/main" id="{89910504-1DAA-5B13-AAC8-EE6F2AE94A85}"/>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8DE4D359-B6FF-DFAA-C099-A1C1B7AAA676}"/>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F6C45166-D38E-1C96-444C-127C8300032B}"/>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81483C84-291D-696C-5801-C6D78552189A}"/>
              </a:ext>
            </a:extLst>
          </p:cNvPr>
          <p:cNvGraphicFramePr>
            <a:graphicFrameLocks noGrp="1"/>
          </p:cNvGraphicFramePr>
          <p:nvPr>
            <p:extLst>
              <p:ext uri="{D42A27DB-BD31-4B8C-83A1-F6EECF244321}">
                <p14:modId xmlns:p14="http://schemas.microsoft.com/office/powerpoint/2010/main" val="306748637"/>
              </p:ext>
            </p:extLst>
          </p:nvPr>
        </p:nvGraphicFramePr>
        <p:xfrm>
          <a:off x="543331" y="1131888"/>
          <a:ext cx="303523" cy="3449528"/>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862382">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862382">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862382">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862382">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7" name="C2">
            <a:extLst>
              <a:ext uri="{FF2B5EF4-FFF2-40B4-BE49-F238E27FC236}">
                <a16:creationId xmlns:a16="http://schemas.microsoft.com/office/drawing/2014/main" id="{C57BF963-75C8-3509-DF34-736E47CD2177}"/>
              </a:ext>
            </a:extLst>
          </p:cNvPr>
          <p:cNvGraphicFramePr>
            <a:graphicFrameLocks/>
          </p:cNvGraphicFramePr>
          <p:nvPr>
            <p:extLst>
              <p:ext uri="{D42A27DB-BD31-4B8C-83A1-F6EECF244321}">
                <p14:modId xmlns:p14="http://schemas.microsoft.com/office/powerpoint/2010/main" val="1633204920"/>
              </p:ext>
            </p:extLst>
          </p:nvPr>
        </p:nvGraphicFramePr>
        <p:xfrm>
          <a:off x="905321" y="1131888"/>
          <a:ext cx="7740000" cy="82973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2">
            <a:extLst>
              <a:ext uri="{FF2B5EF4-FFF2-40B4-BE49-F238E27FC236}">
                <a16:creationId xmlns:a16="http://schemas.microsoft.com/office/drawing/2014/main" id="{EF638191-9AD3-F53C-53D9-07617BF27424}"/>
              </a:ext>
            </a:extLst>
          </p:cNvPr>
          <p:cNvGraphicFramePr>
            <a:graphicFrameLocks/>
          </p:cNvGraphicFramePr>
          <p:nvPr>
            <p:extLst>
              <p:ext uri="{D42A27DB-BD31-4B8C-83A1-F6EECF244321}">
                <p14:modId xmlns:p14="http://schemas.microsoft.com/office/powerpoint/2010/main" val="974424976"/>
              </p:ext>
            </p:extLst>
          </p:nvPr>
        </p:nvGraphicFramePr>
        <p:xfrm>
          <a:off x="899999" y="1966133"/>
          <a:ext cx="7740000" cy="88150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2">
            <a:extLst>
              <a:ext uri="{FF2B5EF4-FFF2-40B4-BE49-F238E27FC236}">
                <a16:creationId xmlns:a16="http://schemas.microsoft.com/office/drawing/2014/main" id="{12FB3567-7AEE-DDCE-0F01-65DD58CA4903}"/>
              </a:ext>
            </a:extLst>
          </p:cNvPr>
          <p:cNvGraphicFramePr>
            <a:graphicFrameLocks/>
          </p:cNvGraphicFramePr>
          <p:nvPr>
            <p:extLst>
              <p:ext uri="{D42A27DB-BD31-4B8C-83A1-F6EECF244321}">
                <p14:modId xmlns:p14="http://schemas.microsoft.com/office/powerpoint/2010/main" val="3691157756"/>
              </p:ext>
            </p:extLst>
          </p:nvPr>
        </p:nvGraphicFramePr>
        <p:xfrm>
          <a:off x="907981" y="2852145"/>
          <a:ext cx="7740000" cy="83845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8" name="C2">
            <a:extLst>
              <a:ext uri="{FF2B5EF4-FFF2-40B4-BE49-F238E27FC236}">
                <a16:creationId xmlns:a16="http://schemas.microsoft.com/office/drawing/2014/main" id="{64B9AD7D-6434-9BA5-BAEF-8937575651AC}"/>
              </a:ext>
            </a:extLst>
          </p:cNvPr>
          <p:cNvGraphicFramePr>
            <a:graphicFrameLocks/>
          </p:cNvGraphicFramePr>
          <p:nvPr>
            <p:extLst>
              <p:ext uri="{D42A27DB-BD31-4B8C-83A1-F6EECF244321}">
                <p14:modId xmlns:p14="http://schemas.microsoft.com/office/powerpoint/2010/main" val="1504638670"/>
              </p:ext>
            </p:extLst>
          </p:nvPr>
        </p:nvGraphicFramePr>
        <p:xfrm>
          <a:off x="902660" y="3695102"/>
          <a:ext cx="7740000" cy="103765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444663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0655E-8CB4-1D8A-2F67-11036FB1C531}"/>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A31CD73C-E590-EB05-5ED8-56326A9D19A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5CF5C216-E226-2145-E009-09D6B5104631}"/>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1A9E1F83-6D9E-3659-4EE6-D57E161E5328}"/>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8D7ED125-994F-1785-565C-E7812D951FD0}"/>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15" name="Data Source">
            <a:extLst>
              <a:ext uri="{FF2B5EF4-FFF2-40B4-BE49-F238E27FC236}">
                <a16:creationId xmlns:a16="http://schemas.microsoft.com/office/drawing/2014/main" id="{F02DADCC-9D3D-E6AF-CDD0-F77F2E475948}"/>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E6457AB-1F75-EDF5-28B3-59703DC43C13}"/>
              </a:ext>
            </a:extLst>
          </p:cNvPr>
          <p:cNvSpPr>
            <a:spLocks noGrp="1"/>
          </p:cNvSpPr>
          <p:nvPr>
            <p:ph type="body" sz="quarter" idx="18"/>
          </p:nvPr>
        </p:nvSpPr>
        <p:spPr>
          <a:xfrm>
            <a:off x="503238" y="774000"/>
            <a:ext cx="8136762" cy="360000"/>
          </a:xfrm>
        </p:spPr>
        <p:txBody>
          <a:bodyPr/>
          <a:lstStyle/>
          <a:p>
            <a:r>
              <a:rPr lang="en-US"/>
              <a:t>Seasonality Index | By Sector | National | P3Y</a:t>
            </a:r>
          </a:p>
        </p:txBody>
      </p:sp>
      <p:sp>
        <p:nvSpPr>
          <p:cNvPr id="10" name="Title">
            <a:extLst>
              <a:ext uri="{FF2B5EF4-FFF2-40B4-BE49-F238E27FC236}">
                <a16:creationId xmlns:a16="http://schemas.microsoft.com/office/drawing/2014/main" id="{3B2A807A-B447-E219-9089-DFE5CD3E5824}"/>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2771134-BE5D-B1B3-276E-D11D4EFD762C}"/>
              </a:ext>
            </a:extLst>
          </p:cNvPr>
          <p:cNvGraphicFramePr>
            <a:graphicFrameLocks noGrp="1"/>
          </p:cNvGraphicFramePr>
          <p:nvPr>
            <p:extLst>
              <p:ext uri="{D42A27DB-BD31-4B8C-83A1-F6EECF244321}">
                <p14:modId xmlns:p14="http://schemas.microsoft.com/office/powerpoint/2010/main" val="1862000568"/>
              </p:ext>
            </p:extLst>
          </p:nvPr>
        </p:nvGraphicFramePr>
        <p:xfrm>
          <a:off x="543331" y="1131888"/>
          <a:ext cx="303523" cy="3449525"/>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689905">
                <a:tc>
                  <a:txBody>
                    <a:bodyPr/>
                    <a:lstStyle/>
                    <a:p>
                      <a:pPr algn="ctr" fontAlgn="b"/>
                      <a:r>
                        <a:rPr lang="en-US" sz="800" b="0" kern="1200" dirty="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689905">
                <a:tc>
                  <a:txBody>
                    <a:bodyPr/>
                    <a:lstStyle/>
                    <a:p>
                      <a:pPr algn="ctr" fontAlgn="b"/>
                      <a:r>
                        <a:rPr lang="en-US" sz="800" b="0" kern="1200" dirty="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689905">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689905">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689905">
                <a:tc>
                  <a:txBody>
                    <a:bodyPr/>
                    <a:lstStyle/>
                    <a:p>
                      <a:pPr algn="ctr" fontAlgn="b"/>
                      <a:r>
                        <a:rPr lang="en-US" sz="800" b="0" kern="1200" dirty="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B9DFD641-2D89-817B-F509-F81D8C8D4FDC}"/>
              </a:ext>
            </a:extLst>
          </p:cNvPr>
          <p:cNvGraphicFramePr>
            <a:graphicFrameLocks/>
          </p:cNvGraphicFramePr>
          <p:nvPr>
            <p:extLst>
              <p:ext uri="{D42A27DB-BD31-4B8C-83A1-F6EECF244321}">
                <p14:modId xmlns:p14="http://schemas.microsoft.com/office/powerpoint/2010/main" val="2741958359"/>
              </p:ext>
            </p:extLst>
          </p:nvPr>
        </p:nvGraphicFramePr>
        <p:xfrm>
          <a:off x="907980" y="1158059"/>
          <a:ext cx="7740000" cy="58579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8" name="C2">
            <a:extLst>
              <a:ext uri="{FF2B5EF4-FFF2-40B4-BE49-F238E27FC236}">
                <a16:creationId xmlns:a16="http://schemas.microsoft.com/office/drawing/2014/main" id="{F28A4806-C4BC-CDEF-FEF0-6680E060DD1E}"/>
              </a:ext>
            </a:extLst>
          </p:cNvPr>
          <p:cNvGraphicFramePr>
            <a:graphicFrameLocks/>
          </p:cNvGraphicFramePr>
          <p:nvPr>
            <p:extLst>
              <p:ext uri="{D42A27DB-BD31-4B8C-83A1-F6EECF244321}">
                <p14:modId xmlns:p14="http://schemas.microsoft.com/office/powerpoint/2010/main" val="3213097543"/>
              </p:ext>
            </p:extLst>
          </p:nvPr>
        </p:nvGraphicFramePr>
        <p:xfrm>
          <a:off x="907980" y="2584624"/>
          <a:ext cx="7740000" cy="556633"/>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5" name="C2">
            <a:extLst>
              <a:ext uri="{FF2B5EF4-FFF2-40B4-BE49-F238E27FC236}">
                <a16:creationId xmlns:a16="http://schemas.microsoft.com/office/drawing/2014/main" id="{62D25DF2-0ECE-3D25-96A0-9A016CFBBAE8}"/>
              </a:ext>
            </a:extLst>
          </p:cNvPr>
          <p:cNvGraphicFramePr>
            <a:graphicFrameLocks/>
          </p:cNvGraphicFramePr>
          <p:nvPr>
            <p:extLst>
              <p:ext uri="{D42A27DB-BD31-4B8C-83A1-F6EECF244321}">
                <p14:modId xmlns:p14="http://schemas.microsoft.com/office/powerpoint/2010/main" val="4195248072"/>
              </p:ext>
            </p:extLst>
          </p:nvPr>
        </p:nvGraphicFramePr>
        <p:xfrm>
          <a:off x="886947" y="1886858"/>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6" name="C2">
            <a:extLst>
              <a:ext uri="{FF2B5EF4-FFF2-40B4-BE49-F238E27FC236}">
                <a16:creationId xmlns:a16="http://schemas.microsoft.com/office/drawing/2014/main" id="{6A8C2FF1-FD36-C88F-E856-58E4D7A8DBB2}"/>
              </a:ext>
            </a:extLst>
          </p:cNvPr>
          <p:cNvGraphicFramePr>
            <a:graphicFrameLocks/>
          </p:cNvGraphicFramePr>
          <p:nvPr>
            <p:extLst>
              <p:ext uri="{D42A27DB-BD31-4B8C-83A1-F6EECF244321}">
                <p14:modId xmlns:p14="http://schemas.microsoft.com/office/powerpoint/2010/main" val="2982863668"/>
              </p:ext>
            </p:extLst>
          </p:nvPr>
        </p:nvGraphicFramePr>
        <p:xfrm>
          <a:off x="907980" y="3290250"/>
          <a:ext cx="7740000" cy="597096"/>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 name="C2">
            <a:extLst>
              <a:ext uri="{FF2B5EF4-FFF2-40B4-BE49-F238E27FC236}">
                <a16:creationId xmlns:a16="http://schemas.microsoft.com/office/drawing/2014/main" id="{511B7199-E6F3-F60A-0FF1-398C39B9385A}"/>
              </a:ext>
            </a:extLst>
          </p:cNvPr>
          <p:cNvGraphicFramePr>
            <a:graphicFrameLocks/>
          </p:cNvGraphicFramePr>
          <p:nvPr>
            <p:extLst>
              <p:ext uri="{D42A27DB-BD31-4B8C-83A1-F6EECF244321}">
                <p14:modId xmlns:p14="http://schemas.microsoft.com/office/powerpoint/2010/main" val="2319801538"/>
              </p:ext>
            </p:extLst>
          </p:nvPr>
        </p:nvGraphicFramePr>
        <p:xfrm>
          <a:off x="907980" y="3935405"/>
          <a:ext cx="7740000" cy="750642"/>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644918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B83FA-25E7-DE07-8B53-04BAFD151C58}"/>
            </a:ext>
          </a:extLst>
        </p:cNvPr>
        <p:cNvGrpSpPr/>
        <p:nvPr/>
      </p:nvGrpSpPr>
      <p:grpSpPr>
        <a:xfrm>
          <a:off x="0" y="0"/>
          <a:ext cx="0" cy="0"/>
          <a:chOff x="0" y="0"/>
          <a:chExt cx="0" cy="0"/>
        </a:xfrm>
      </p:grpSpPr>
      <p:graphicFrame>
        <p:nvGraphicFramePr>
          <p:cNvPr id="9" name="C2">
            <a:extLst>
              <a:ext uri="{FF2B5EF4-FFF2-40B4-BE49-F238E27FC236}">
                <a16:creationId xmlns:a16="http://schemas.microsoft.com/office/drawing/2014/main" id="{BE678AEC-A4B5-C9F9-80CE-D7E32C488EBE}"/>
              </a:ext>
            </a:extLst>
          </p:cNvPr>
          <p:cNvGraphicFramePr>
            <a:graphicFrameLocks/>
          </p:cNvGraphicFramePr>
          <p:nvPr/>
        </p:nvGraphicFramePr>
        <p:xfrm>
          <a:off x="907979" y="1138960"/>
          <a:ext cx="7740000" cy="5857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think-cell data - do not delete" hidden="1">
            <a:extLst>
              <a:ext uri="{FF2B5EF4-FFF2-40B4-BE49-F238E27FC236}">
                <a16:creationId xmlns:a16="http://schemas.microsoft.com/office/drawing/2014/main" id="{9EEAC255-6727-4085-14F1-21E806920E3E}"/>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A31CD73C-E590-EB05-5ED8-56326A9D19A4}"/>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883A24B6-D0A1-39B1-D984-08A87E034EF5}"/>
              </a:ext>
            </a:extLst>
          </p:cNvPr>
          <p:cNvSpPr>
            <a:spLocks noGrp="1"/>
          </p:cNvSpPr>
          <p:nvPr>
            <p:ph type="dt" sz="half" idx="14"/>
          </p:nvPr>
        </p:nvSpPr>
        <p:spPr>
          <a:xfrm>
            <a:off x="8082390" y="4972050"/>
            <a:ext cx="557609" cy="171450"/>
          </a:xfrm>
        </p:spPr>
        <p:txBody>
          <a:bodyPr/>
          <a:lstStyle/>
          <a:p>
            <a:pPr lvl="0"/>
            <a:fld id="{E2914C24-0C17-4941-9B50-E6DD9154D9EF}" type="datetime1">
              <a:rPr lang="en-US" noProof="0" smtClean="0"/>
              <a:pPr lvl="0"/>
              <a:t>9/22/2025</a:t>
            </a:fld>
            <a:endParaRPr lang="en-US" noProof="0"/>
          </a:p>
        </p:txBody>
      </p:sp>
      <p:sp>
        <p:nvSpPr>
          <p:cNvPr id="4" name="Footer" hidden="1">
            <a:extLst>
              <a:ext uri="{FF2B5EF4-FFF2-40B4-BE49-F238E27FC236}">
                <a16:creationId xmlns:a16="http://schemas.microsoft.com/office/drawing/2014/main" id="{EC2C6277-90AE-34F1-0B49-8ACE302DD9FD}"/>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0EC90219-A7DE-540F-C396-DE4AEAA21E4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15" name="Data Source">
            <a:extLst>
              <a:ext uri="{FF2B5EF4-FFF2-40B4-BE49-F238E27FC236}">
                <a16:creationId xmlns:a16="http://schemas.microsoft.com/office/drawing/2014/main" id="{B96ABA59-59CE-92E3-B26E-33B3646BE579}"/>
              </a:ext>
            </a:extLst>
          </p:cNvPr>
          <p:cNvSpPr>
            <a:spLocks noGrp="1"/>
          </p:cNvSpPr>
          <p:nvPr>
            <p:ph type="body" sz="quarter" idx="17"/>
          </p:nvPr>
        </p:nvSpPr>
        <p:spPr>
          <a:xfrm>
            <a:off x="0" y="4734106"/>
            <a:ext cx="4572000" cy="222878"/>
          </a:xfrm>
        </p:spPr>
        <p:txBody>
          <a:bodyPr/>
          <a:lstStyle/>
          <a:p>
            <a:r>
              <a:rPr lang="en-US"/>
              <a:t>DATA SOURCE: Trade Panel/Retailer Data | Ending Dec 2023</a:t>
            </a:r>
          </a:p>
        </p:txBody>
      </p:sp>
      <p:sp>
        <p:nvSpPr>
          <p:cNvPr id="12" name="Heading">
            <a:extLst>
              <a:ext uri="{FF2B5EF4-FFF2-40B4-BE49-F238E27FC236}">
                <a16:creationId xmlns:a16="http://schemas.microsoft.com/office/drawing/2014/main" id="{00F15F92-1E72-AF73-7DFB-9675DBA7F295}"/>
              </a:ext>
            </a:extLst>
          </p:cNvPr>
          <p:cNvSpPr>
            <a:spLocks noGrp="1"/>
          </p:cNvSpPr>
          <p:nvPr>
            <p:ph type="body" sz="quarter" idx="18"/>
          </p:nvPr>
        </p:nvSpPr>
        <p:spPr>
          <a:xfrm>
            <a:off x="503238" y="774000"/>
            <a:ext cx="8136762" cy="360000"/>
          </a:xfrm>
        </p:spPr>
        <p:txBody>
          <a:bodyPr/>
          <a:lstStyle/>
          <a:p>
            <a:r>
              <a:rPr lang="en-US" dirty="0"/>
              <a:t>Seasonality Index | By Sector | National | P3Y</a:t>
            </a:r>
          </a:p>
        </p:txBody>
      </p:sp>
      <p:sp>
        <p:nvSpPr>
          <p:cNvPr id="10" name="Title">
            <a:extLst>
              <a:ext uri="{FF2B5EF4-FFF2-40B4-BE49-F238E27FC236}">
                <a16:creationId xmlns:a16="http://schemas.microsoft.com/office/drawing/2014/main" id="{282858EF-8996-5EED-CB80-83A6E21B8CB3}"/>
              </a:ext>
            </a:extLst>
          </p:cNvPr>
          <p:cNvSpPr>
            <a:spLocks noGrp="1"/>
          </p:cNvSpPr>
          <p:nvPr>
            <p:ph type="title"/>
          </p:nvPr>
        </p:nvSpPr>
        <p:spPr>
          <a:xfrm>
            <a:off x="504000" y="-1"/>
            <a:ext cx="8136000" cy="771525"/>
          </a:xfrm>
        </p:spPr>
        <p:txBody>
          <a:bodyPr vert="horz"/>
          <a:lstStyle/>
          <a:p>
            <a:r>
              <a:rPr lang="en-US" dirty="0">
                <a:highlight>
                  <a:srgbClr val="FFFF00"/>
                </a:highlight>
              </a:rPr>
              <a:t>Seasonality Index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6" name="T1">
            <a:extLst>
              <a:ext uri="{FF2B5EF4-FFF2-40B4-BE49-F238E27FC236}">
                <a16:creationId xmlns:a16="http://schemas.microsoft.com/office/drawing/2014/main" id="{DAE7F43B-898E-480F-59F3-2AF75BCF1981}"/>
              </a:ext>
            </a:extLst>
          </p:cNvPr>
          <p:cNvGraphicFramePr>
            <a:graphicFrameLocks noGrp="1"/>
          </p:cNvGraphicFramePr>
          <p:nvPr/>
        </p:nvGraphicFramePr>
        <p:xfrm>
          <a:off x="543331" y="1131888"/>
          <a:ext cx="303523" cy="3449526"/>
        </p:xfrm>
        <a:graphic>
          <a:graphicData uri="http://schemas.openxmlformats.org/drawingml/2006/table">
            <a:tbl>
              <a:tblPr>
                <a:tableStyleId>{5C22544A-7EE6-4342-B048-85BDC9FD1C3A}</a:tableStyleId>
              </a:tblPr>
              <a:tblGrid>
                <a:gridCol w="303523">
                  <a:extLst>
                    <a:ext uri="{9D8B030D-6E8A-4147-A177-3AD203B41FA5}">
                      <a16:colId xmlns:a16="http://schemas.microsoft.com/office/drawing/2014/main" val="901811580"/>
                    </a:ext>
                  </a:extLst>
                </a:gridCol>
              </a:tblGrid>
              <a:tr h="574921">
                <a:tc>
                  <a:txBody>
                    <a:bodyPr/>
                    <a:lstStyle/>
                    <a:p>
                      <a:pPr algn="ctr" fontAlgn="b"/>
                      <a:r>
                        <a:rPr lang="en-US" sz="800" b="0" kern="1200">
                          <a:solidFill>
                            <a:srgbClr val="575555"/>
                          </a:solidFill>
                          <a:latin typeface="Nexa Bold"/>
                          <a:ea typeface="+mn-ea"/>
                          <a:cs typeface="+mn-cs"/>
                        </a:rPr>
                        <a:t>Beer</a:t>
                      </a:r>
                    </a:p>
                  </a:txBody>
                  <a:tcPr marL="4763" marR="4763" marT="4763" marB="0" vert="vert270" anchor="ctr">
                    <a:solidFill>
                      <a:schemeClr val="bg1">
                        <a:lumMod val="95000"/>
                      </a:schemeClr>
                    </a:solidFill>
                  </a:tcPr>
                </a:tc>
                <a:extLst>
                  <a:ext uri="{0D108BD9-81ED-4DB2-BD59-A6C34878D82A}">
                    <a16:rowId xmlns:a16="http://schemas.microsoft.com/office/drawing/2014/main" val="2185244123"/>
                  </a:ext>
                </a:extLst>
              </a:tr>
              <a:tr h="574921">
                <a:tc>
                  <a:txBody>
                    <a:bodyPr/>
                    <a:lstStyle/>
                    <a:p>
                      <a:pPr algn="ctr" fontAlgn="b"/>
                      <a:r>
                        <a:rPr lang="en-US" sz="800" b="0" kern="1200">
                          <a:solidFill>
                            <a:srgbClr val="575555"/>
                          </a:solidFill>
                          <a:latin typeface="Nexa Bold"/>
                          <a:ea typeface="+mn-ea"/>
                          <a:cs typeface="+mn-cs"/>
                        </a:rPr>
                        <a:t>NRGB</a:t>
                      </a:r>
                    </a:p>
                  </a:txBody>
                  <a:tcPr marL="4763" marR="4763" marT="4763" marB="0" vert="vert270" anchor="ctr">
                    <a:solidFill>
                      <a:schemeClr val="bg1">
                        <a:lumMod val="95000"/>
                      </a:schemeClr>
                    </a:solidFill>
                  </a:tcPr>
                </a:tc>
                <a:extLst>
                  <a:ext uri="{0D108BD9-81ED-4DB2-BD59-A6C34878D82A}">
                    <a16:rowId xmlns:a16="http://schemas.microsoft.com/office/drawing/2014/main" val="3908580997"/>
                  </a:ext>
                </a:extLst>
              </a:tr>
              <a:tr h="574921">
                <a:tc>
                  <a:txBody>
                    <a:bodyPr/>
                    <a:lstStyle/>
                    <a:p>
                      <a:pPr algn="ctr" fontAlgn="b"/>
                      <a:r>
                        <a:rPr lang="en-US" sz="800" b="0" kern="1200">
                          <a:solidFill>
                            <a:srgbClr val="575555"/>
                          </a:solidFill>
                          <a:latin typeface="Nexa Bold"/>
                          <a:ea typeface="+mn-ea"/>
                          <a:cs typeface="+mn-cs"/>
                        </a:rPr>
                        <a:t> Can</a:t>
                      </a:r>
                    </a:p>
                  </a:txBody>
                  <a:tcPr marL="4763" marR="4763" marT="4763" marB="0" vert="vert270" anchor="ctr">
                    <a:solidFill>
                      <a:schemeClr val="bg1">
                        <a:lumMod val="95000"/>
                      </a:schemeClr>
                    </a:solidFill>
                  </a:tcPr>
                </a:tc>
                <a:extLst>
                  <a:ext uri="{0D108BD9-81ED-4DB2-BD59-A6C34878D82A}">
                    <a16:rowId xmlns:a16="http://schemas.microsoft.com/office/drawing/2014/main" val="1323519937"/>
                  </a:ext>
                </a:extLst>
              </a:tr>
              <a:tr h="574921">
                <a:tc>
                  <a:txBody>
                    <a:bodyPr/>
                    <a:lstStyle/>
                    <a:p>
                      <a:pPr algn="ctr" fontAlgn="b"/>
                      <a:r>
                        <a:rPr lang="en-US" sz="800" b="0" kern="1200">
                          <a:solidFill>
                            <a:srgbClr val="575555"/>
                          </a:solidFill>
                          <a:latin typeface="Nexa Bold"/>
                          <a:ea typeface="+mn-ea"/>
                          <a:cs typeface="+mn-cs"/>
                        </a:rPr>
                        <a:t>Big PET</a:t>
                      </a:r>
                    </a:p>
                  </a:txBody>
                  <a:tcPr marL="4763" marR="4763" marT="4763" marB="0" vert="vert270" anchor="ctr">
                    <a:solidFill>
                      <a:schemeClr val="bg1">
                        <a:lumMod val="95000"/>
                      </a:schemeClr>
                    </a:solidFill>
                  </a:tcPr>
                </a:tc>
                <a:extLst>
                  <a:ext uri="{0D108BD9-81ED-4DB2-BD59-A6C34878D82A}">
                    <a16:rowId xmlns:a16="http://schemas.microsoft.com/office/drawing/2014/main" val="1691032331"/>
                  </a:ext>
                </a:extLst>
              </a:tr>
              <a:tr h="574921">
                <a:tc>
                  <a:txBody>
                    <a:bodyPr/>
                    <a:lstStyle/>
                    <a:p>
                      <a:pPr algn="ctr" fontAlgn="b"/>
                      <a:r>
                        <a:rPr lang="en-US" sz="800" b="0" kern="1200">
                          <a:solidFill>
                            <a:srgbClr val="575555"/>
                          </a:solidFill>
                          <a:latin typeface="Nexa Bold"/>
                          <a:ea typeface="+mn-ea"/>
                          <a:cs typeface="+mn-cs"/>
                        </a:rPr>
                        <a:t>Small PET</a:t>
                      </a:r>
                    </a:p>
                  </a:txBody>
                  <a:tcPr marL="4763" marR="4763" marT="4763" marB="0" vert="vert270" anchor="ctr">
                    <a:solidFill>
                      <a:schemeClr val="bg1">
                        <a:lumMod val="95000"/>
                      </a:schemeClr>
                    </a:solidFill>
                  </a:tcPr>
                </a:tc>
                <a:extLst>
                  <a:ext uri="{0D108BD9-81ED-4DB2-BD59-A6C34878D82A}">
                    <a16:rowId xmlns:a16="http://schemas.microsoft.com/office/drawing/2014/main" val="2824268041"/>
                  </a:ext>
                </a:extLst>
              </a:tr>
              <a:tr h="574921">
                <a:tc>
                  <a:txBody>
                    <a:bodyPr/>
                    <a:lstStyle/>
                    <a:p>
                      <a:pPr algn="ctr" fontAlgn="b"/>
                      <a:r>
                        <a:rPr lang="en-US" sz="800" b="0" kern="1200">
                          <a:solidFill>
                            <a:srgbClr val="575555"/>
                          </a:solidFill>
                          <a:latin typeface="Nexa Bold"/>
                          <a:ea typeface="+mn-ea"/>
                          <a:cs typeface="+mn-cs"/>
                        </a:rPr>
                        <a:t>RGB</a:t>
                      </a:r>
                    </a:p>
                  </a:txBody>
                  <a:tcPr marL="4763" marR="4763" marT="4763" marB="0" vert="vert270" anchor="ctr">
                    <a:solidFill>
                      <a:schemeClr val="bg1">
                        <a:lumMod val="95000"/>
                      </a:schemeClr>
                    </a:solidFill>
                  </a:tcPr>
                </a:tc>
                <a:extLst>
                  <a:ext uri="{0D108BD9-81ED-4DB2-BD59-A6C34878D82A}">
                    <a16:rowId xmlns:a16="http://schemas.microsoft.com/office/drawing/2014/main" val="108894925"/>
                  </a:ext>
                </a:extLst>
              </a:tr>
            </a:tbl>
          </a:graphicData>
        </a:graphic>
      </p:graphicFrame>
      <p:graphicFrame>
        <p:nvGraphicFramePr>
          <p:cNvPr id="17" name="C2">
            <a:extLst>
              <a:ext uri="{FF2B5EF4-FFF2-40B4-BE49-F238E27FC236}">
                <a16:creationId xmlns:a16="http://schemas.microsoft.com/office/drawing/2014/main" id="{723B5DF6-FE6E-DB7A-FA74-49D5B6F8EA33}"/>
              </a:ext>
            </a:extLst>
          </p:cNvPr>
          <p:cNvGraphicFramePr>
            <a:graphicFrameLocks/>
          </p:cNvGraphicFramePr>
          <p:nvPr/>
        </p:nvGraphicFramePr>
        <p:xfrm>
          <a:off x="907981" y="1725153"/>
          <a:ext cx="7740000" cy="58579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2">
            <a:extLst>
              <a:ext uri="{FF2B5EF4-FFF2-40B4-BE49-F238E27FC236}">
                <a16:creationId xmlns:a16="http://schemas.microsoft.com/office/drawing/2014/main" id="{3D556AA6-9118-6215-BF32-A68619F3BA2A}"/>
              </a:ext>
            </a:extLst>
          </p:cNvPr>
          <p:cNvGraphicFramePr>
            <a:graphicFrameLocks/>
          </p:cNvGraphicFramePr>
          <p:nvPr/>
        </p:nvGraphicFramePr>
        <p:xfrm>
          <a:off x="907981" y="2874966"/>
          <a:ext cx="7740000" cy="556633"/>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5" name="C2">
            <a:extLst>
              <a:ext uri="{FF2B5EF4-FFF2-40B4-BE49-F238E27FC236}">
                <a16:creationId xmlns:a16="http://schemas.microsoft.com/office/drawing/2014/main" id="{F7BFE405-F459-8E06-73F0-AA291BEF8F01}"/>
              </a:ext>
            </a:extLst>
          </p:cNvPr>
          <p:cNvGraphicFramePr>
            <a:graphicFrameLocks/>
          </p:cNvGraphicFramePr>
          <p:nvPr/>
        </p:nvGraphicFramePr>
        <p:xfrm>
          <a:off x="907980" y="2318334"/>
          <a:ext cx="7740000" cy="556633"/>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6" name="C2">
            <a:extLst>
              <a:ext uri="{FF2B5EF4-FFF2-40B4-BE49-F238E27FC236}">
                <a16:creationId xmlns:a16="http://schemas.microsoft.com/office/drawing/2014/main" id="{122DB804-8F64-63C6-36D5-C84BB8890B23}"/>
              </a:ext>
            </a:extLst>
          </p:cNvPr>
          <p:cNvGraphicFramePr>
            <a:graphicFrameLocks/>
          </p:cNvGraphicFramePr>
          <p:nvPr/>
        </p:nvGraphicFramePr>
        <p:xfrm>
          <a:off x="907981" y="3431840"/>
          <a:ext cx="7740000" cy="597096"/>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7" name="C2">
            <a:extLst>
              <a:ext uri="{FF2B5EF4-FFF2-40B4-BE49-F238E27FC236}">
                <a16:creationId xmlns:a16="http://schemas.microsoft.com/office/drawing/2014/main" id="{95C8C92F-978E-694A-EB7F-CD48B70EDA43}"/>
              </a:ext>
            </a:extLst>
          </p:cNvPr>
          <p:cNvGraphicFramePr>
            <a:graphicFrameLocks/>
          </p:cNvGraphicFramePr>
          <p:nvPr/>
        </p:nvGraphicFramePr>
        <p:xfrm>
          <a:off x="907981" y="4029177"/>
          <a:ext cx="7740000" cy="750642"/>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19219892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713-CB4C-7BD6-DC55-DEC948F8D8DF}"/>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2CAC19F0-BB46-358A-B6C6-69127B12EE74}"/>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B2D61BD4-0BF8-D200-23F1-FABD5C28762A}"/>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9/22/2025</a:t>
            </a:fld>
            <a:endParaRPr lang="en-US" noProof="0"/>
          </a:p>
        </p:txBody>
      </p:sp>
      <p:sp>
        <p:nvSpPr>
          <p:cNvPr id="2" name="Footer Placeholder 1">
            <a:extLst>
              <a:ext uri="{FF2B5EF4-FFF2-40B4-BE49-F238E27FC236}">
                <a16:creationId xmlns:a16="http://schemas.microsoft.com/office/drawing/2014/main" id="{CEA02AA9-AEDE-6252-139F-DAF1465C978F}"/>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297EBF08-74B8-16C6-0E52-DBD051CE042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4" name="Text Placeholder 3">
            <a:extLst>
              <a:ext uri="{FF2B5EF4-FFF2-40B4-BE49-F238E27FC236}">
                <a16:creationId xmlns:a16="http://schemas.microsoft.com/office/drawing/2014/main" id="{FEB2B946-9464-30C9-B43F-F137B55A3C7E}"/>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12A61832-B208-AA5B-E40E-DC5C53D72915}"/>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55B37E12-511C-C8BB-B144-290B6993E0BC}"/>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D4DEAD75-1470-58B2-6F9F-189D37AE5FA9}"/>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D1AAD118-3982-3FE6-AB4A-7E682A04C6BF}"/>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0EFDBF96-F62B-3594-2822-E2757DE13622}"/>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35E12F0-14E9-0AF5-383D-C71312A22ACB}"/>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3" name="Table 2">
            <a:extLst>
              <a:ext uri="{FF2B5EF4-FFF2-40B4-BE49-F238E27FC236}">
                <a16:creationId xmlns:a16="http://schemas.microsoft.com/office/drawing/2014/main" id="{C8272231-EDA3-2EB4-E976-3F0F0B6DED41}"/>
              </a:ext>
            </a:extLst>
          </p:cNvPr>
          <p:cNvGraphicFramePr>
            <a:graphicFrameLocks noGrp="1"/>
          </p:cNvGraphicFramePr>
          <p:nvPr/>
        </p:nvGraphicFramePr>
        <p:xfrm>
          <a:off x="546968" y="1364051"/>
          <a:ext cx="801009" cy="957556"/>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a:highlight>
                            <a:srgbClr val="FFFF00"/>
                          </a:highlight>
                          <a:latin typeface="Nexa Bold" panose="00000800000000000000" pitchFamily="2" charset="0"/>
                        </a:rPr>
                        <a:t>Kaufland</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bl>
          </a:graphicData>
        </a:graphic>
      </p:graphicFrame>
      <p:graphicFrame>
        <p:nvGraphicFramePr>
          <p:cNvPr id="10" name="Chart 9">
            <a:extLst>
              <a:ext uri="{FF2B5EF4-FFF2-40B4-BE49-F238E27FC236}">
                <a16:creationId xmlns:a16="http://schemas.microsoft.com/office/drawing/2014/main" id="{AF688A9F-6A1E-E8D1-5206-5F35E0C223EA}"/>
              </a:ext>
            </a:extLst>
          </p:cNvPr>
          <p:cNvGraphicFramePr/>
          <p:nvPr>
            <p:extLst>
              <p:ext uri="{D42A27DB-BD31-4B8C-83A1-F6EECF244321}">
                <p14:modId xmlns:p14="http://schemas.microsoft.com/office/powerpoint/2010/main" val="1251783051"/>
              </p:ext>
            </p:extLst>
          </p:nvPr>
        </p:nvGraphicFramePr>
        <p:xfrm>
          <a:off x="1347976" y="1333400"/>
          <a:ext cx="7300566" cy="151038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201647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A74A6-A795-CE79-8C39-495A20EFB579}"/>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42DCC7D2-AA42-3C73-3D0E-CA46E36A7FB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63E2AE8E-4C30-FE9E-7D13-A332318FB412}"/>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8532D7D4-9D0E-8F6B-387E-FCD29E76B66B}"/>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9/22/2025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04C31CC0-F4A5-1822-031A-D80FBCEFB1C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98AD9E9E-68FC-D2ED-5793-9ECF80CBE0E2}"/>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28</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8870972-6E56-C568-450C-EA7488ABB91A}"/>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D478BDEC-4F50-B693-CAA2-ADF3EEFD40E7}"/>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1DA5462C-C7E5-8D84-AB19-B01FA32675C7}"/>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5BB5A87-2F25-4479-E7A4-F56174768DB6}"/>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D00CE631-517E-C6FF-E1A7-F125131A9D46}"/>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A4E4B0DB-B2C0-C69B-2EAC-38AE18FDD870}"/>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7F09CFE6-69A7-C7F1-2DAA-5AB620677C36}"/>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3" name="Table 2">
            <a:extLst>
              <a:ext uri="{FF2B5EF4-FFF2-40B4-BE49-F238E27FC236}">
                <a16:creationId xmlns:a16="http://schemas.microsoft.com/office/drawing/2014/main" id="{EAF0EB5E-DB0F-2EBC-C1D5-5639F7C6A6CE}"/>
              </a:ext>
            </a:extLst>
          </p:cNvPr>
          <p:cNvGraphicFramePr>
            <a:graphicFrameLocks noGrp="1"/>
          </p:cNvGraphicFramePr>
          <p:nvPr/>
        </p:nvGraphicFramePr>
        <p:xfrm>
          <a:off x="546968" y="1364051"/>
          <a:ext cx="801009" cy="1915112"/>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dirty="0" err="1">
                          <a:highlight>
                            <a:srgbClr val="FFFF00"/>
                          </a:highlight>
                          <a:latin typeface="Nexa Bold" panose="00000800000000000000" pitchFamily="2" charset="0"/>
                        </a:rPr>
                        <a:t>Profi</a:t>
                      </a:r>
                      <a:endParaRPr lang="en-US"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5" name="Chart 14">
            <a:extLst>
              <a:ext uri="{FF2B5EF4-FFF2-40B4-BE49-F238E27FC236}">
                <a16:creationId xmlns:a16="http://schemas.microsoft.com/office/drawing/2014/main" id="{2C71707F-2392-7965-7295-8624E7A0741E}"/>
              </a:ext>
            </a:extLst>
          </p:cNvPr>
          <p:cNvGraphicFramePr/>
          <p:nvPr/>
        </p:nvGraphicFramePr>
        <p:xfrm>
          <a:off x="1347977" y="1361938"/>
          <a:ext cx="7292024"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7" name="Chart 16">
            <a:extLst>
              <a:ext uri="{FF2B5EF4-FFF2-40B4-BE49-F238E27FC236}">
                <a16:creationId xmlns:a16="http://schemas.microsoft.com/office/drawing/2014/main" id="{FAA7897A-7271-E11F-7BEB-579939ACD547}"/>
              </a:ext>
            </a:extLst>
          </p:cNvPr>
          <p:cNvGraphicFramePr/>
          <p:nvPr/>
        </p:nvGraphicFramePr>
        <p:xfrm>
          <a:off x="1347976" y="2324000"/>
          <a:ext cx="7300566" cy="151038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952466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B1BB7-0332-B88C-6619-0986C527E75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183FC888-5F26-8EB6-D0E3-95394288A472}"/>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AA8D690-7502-DA41-FEC8-0B8878AD7C4D}"/>
              </a:ext>
            </a:extLst>
          </p:cNvPr>
          <p:cNvSpPr>
            <a:spLocks noGrp="1"/>
          </p:cNvSpPr>
          <p:nvPr>
            <p:ph type="dt" sz="half" idx="14"/>
          </p:nvPr>
        </p:nvSpPr>
        <p:spPr>
          <a:xfrm>
            <a:off x="8082390" y="4972050"/>
            <a:ext cx="557609" cy="171450"/>
          </a:xfrm>
        </p:spPr>
        <p:txBody>
          <a:bodyPr/>
          <a:lstStyle/>
          <a:p>
            <a:pPr lvl="0"/>
            <a:fld id="{C3572431-5FDA-4C15-BC5A-5EE3413ECCC7}" type="datetime1">
              <a:rPr lang="en-US" noProof="0" smtClean="0"/>
              <a:pPr lvl="0"/>
              <a:t>9/22/2025</a:t>
            </a:fld>
            <a:endParaRPr lang="en-US" noProof="0"/>
          </a:p>
        </p:txBody>
      </p:sp>
      <p:sp>
        <p:nvSpPr>
          <p:cNvPr id="2" name="Footer Placeholder 1">
            <a:extLst>
              <a:ext uri="{FF2B5EF4-FFF2-40B4-BE49-F238E27FC236}">
                <a16:creationId xmlns:a16="http://schemas.microsoft.com/office/drawing/2014/main" id="{66107D41-CF1E-DEF7-E36E-2F9BBF21962E}"/>
              </a:ext>
            </a:extLst>
          </p:cNvPr>
          <p:cNvSpPr>
            <a:spLocks noGrp="1"/>
          </p:cNvSpPr>
          <p:nvPr>
            <p:ph type="ftr" sz="quarter" idx="15"/>
          </p:nvPr>
        </p:nvSpPr>
        <p:spPr>
          <a:xfrm>
            <a:off x="546969" y="4970700"/>
            <a:ext cx="6451742" cy="174151"/>
          </a:xfrm>
        </p:spPr>
        <p:txBody>
          <a:bodyPr/>
          <a:lstStyle/>
          <a:p>
            <a:pPr lvl="0"/>
            <a:endParaRPr lang="en-US" noProof="0"/>
          </a:p>
        </p:txBody>
      </p:sp>
      <p:sp>
        <p:nvSpPr>
          <p:cNvPr id="8" name="Slide Number Placeholder 7">
            <a:extLst>
              <a:ext uri="{FF2B5EF4-FFF2-40B4-BE49-F238E27FC236}">
                <a16:creationId xmlns:a16="http://schemas.microsoft.com/office/drawing/2014/main" id="{9CFCE79D-D48C-971A-FEDA-189A66F55B5D}"/>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4" name="Text Placeholder 3">
            <a:extLst>
              <a:ext uri="{FF2B5EF4-FFF2-40B4-BE49-F238E27FC236}">
                <a16:creationId xmlns:a16="http://schemas.microsoft.com/office/drawing/2014/main" id="{DEEAB759-D984-C34D-E421-C858B285971B}"/>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6206781B-F7E9-C270-6371-CAA70F71363A}"/>
              </a:ext>
            </a:extLst>
          </p:cNvPr>
          <p:cNvSpPr>
            <a:spLocks noGrp="1"/>
          </p:cNvSpPr>
          <p:nvPr>
            <p:ph type="body" sz="quarter" idx="18"/>
          </p:nvPr>
        </p:nvSpPr>
        <p:spPr>
          <a:xfrm>
            <a:off x="503238" y="774000"/>
            <a:ext cx="8136762" cy="360000"/>
          </a:xfrm>
        </p:spPr>
        <p:txBody>
          <a:bodyPr/>
          <a:lstStyle/>
          <a:p>
            <a:r>
              <a:rPr lang="en-GB"/>
              <a:t>Promotional Frequency Analysis | Economy | </a:t>
            </a:r>
            <a:r>
              <a:rPr lang="en-GB" err="1"/>
              <a:t>Bucegi</a:t>
            </a:r>
            <a:r>
              <a:rPr lang="en-GB"/>
              <a:t> | P12M</a:t>
            </a:r>
          </a:p>
        </p:txBody>
      </p:sp>
      <p:sp>
        <p:nvSpPr>
          <p:cNvPr id="20" name="Title 19">
            <a:extLst>
              <a:ext uri="{FF2B5EF4-FFF2-40B4-BE49-F238E27FC236}">
                <a16:creationId xmlns:a16="http://schemas.microsoft.com/office/drawing/2014/main" id="{04A4CE9A-975A-EB66-B458-C49A28474E63}"/>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36DCD526-CC4E-88E3-27A8-6CC5E3D60C91}"/>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mn-cs"/>
              </a:rPr>
              <a:t>Event Value Uplift (%) &gt;5%</a:t>
            </a:r>
          </a:p>
        </p:txBody>
      </p:sp>
      <p:sp>
        <p:nvSpPr>
          <p:cNvPr id="11" name="Oval 10">
            <a:extLst>
              <a:ext uri="{FF2B5EF4-FFF2-40B4-BE49-F238E27FC236}">
                <a16:creationId xmlns:a16="http://schemas.microsoft.com/office/drawing/2014/main" id="{A94F9C3B-C5BF-23EA-4A7F-4DF025209883}"/>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47BC1835-4097-DEF2-FFEF-AECDAE757A21}"/>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FD7CD205-0326-1EA9-C370-F8E9863E18A0}"/>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mn-cs"/>
              </a:rPr>
              <a:t>Weeks with VSOD &gt;20%</a:t>
            </a:r>
          </a:p>
        </p:txBody>
      </p:sp>
      <p:graphicFrame>
        <p:nvGraphicFramePr>
          <p:cNvPr id="15" name="Table 14">
            <a:extLst>
              <a:ext uri="{FF2B5EF4-FFF2-40B4-BE49-F238E27FC236}">
                <a16:creationId xmlns:a16="http://schemas.microsoft.com/office/drawing/2014/main" id="{6064F70F-20AA-3AA4-E150-7E77F8111238}"/>
              </a:ext>
            </a:extLst>
          </p:cNvPr>
          <p:cNvGraphicFramePr>
            <a:graphicFrameLocks noGrp="1"/>
          </p:cNvGraphicFramePr>
          <p:nvPr/>
        </p:nvGraphicFramePr>
        <p:xfrm>
          <a:off x="546968" y="1364051"/>
          <a:ext cx="801009" cy="287266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957556">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957556">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957556">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7" name="Chart 16">
            <a:extLst>
              <a:ext uri="{FF2B5EF4-FFF2-40B4-BE49-F238E27FC236}">
                <a16:creationId xmlns:a16="http://schemas.microsoft.com/office/drawing/2014/main" id="{DC110851-97B6-D171-DE71-0D1E5AF9BDB5}"/>
              </a:ext>
            </a:extLst>
          </p:cNvPr>
          <p:cNvGraphicFramePr/>
          <p:nvPr>
            <p:extLst>
              <p:ext uri="{D42A27DB-BD31-4B8C-83A1-F6EECF244321}">
                <p14:modId xmlns:p14="http://schemas.microsoft.com/office/powerpoint/2010/main" val="2645161283"/>
              </p:ext>
            </p:extLst>
          </p:nvPr>
        </p:nvGraphicFramePr>
        <p:xfrm>
          <a:off x="1347977" y="1366269"/>
          <a:ext cx="7300565" cy="96206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660185D-F73E-33A3-1659-B3CB7E065790}"/>
              </a:ext>
            </a:extLst>
          </p:cNvPr>
          <p:cNvGraphicFramePr/>
          <p:nvPr/>
        </p:nvGraphicFramePr>
        <p:xfrm>
          <a:off x="1347977" y="2315962"/>
          <a:ext cx="7292024" cy="96206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5560D566-CFA0-CB82-9821-A877BE9412B1}"/>
              </a:ext>
            </a:extLst>
          </p:cNvPr>
          <p:cNvGraphicFramePr/>
          <p:nvPr>
            <p:extLst>
              <p:ext uri="{D42A27DB-BD31-4B8C-83A1-F6EECF244321}">
                <p14:modId xmlns:p14="http://schemas.microsoft.com/office/powerpoint/2010/main" val="3625103377"/>
              </p:ext>
            </p:extLst>
          </p:nvPr>
        </p:nvGraphicFramePr>
        <p:xfrm>
          <a:off x="1347976" y="3278024"/>
          <a:ext cx="7300566" cy="1510384"/>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799852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222808FD-ACDC-CC7C-8644-923BBD07B29D}"/>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222808FD-ACDC-CC7C-8644-923BBD07B29D}"/>
                          </a:ext>
                        </a:extLst>
                      </p:cNvPr>
                      <p:cNvPicPr/>
                      <p:nvPr/>
                    </p:nvPicPr>
                    <p:blipFill>
                      <a:blip r:embed="rId5"/>
                      <a:stretch>
                        <a:fillRect/>
                      </a:stretch>
                    </p:blipFill>
                    <p:spPr>
                      <a:xfrm>
                        <a:off x="1192" y="1192"/>
                        <a:ext cx="1191" cy="1191"/>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B1FE0159-4E62-4A93-B376-F25F0DD097D3}"/>
              </a:ext>
            </a:extLst>
          </p:cNvPr>
          <p:cNvGraphicFramePr/>
          <p:nvPr>
            <p:extLst>
              <p:ext uri="{D42A27DB-BD31-4B8C-83A1-F6EECF244321}">
                <p14:modId xmlns:p14="http://schemas.microsoft.com/office/powerpoint/2010/main" val="187921420"/>
              </p:ext>
            </p:extLst>
          </p:nvPr>
        </p:nvGraphicFramePr>
        <p:xfrm>
          <a:off x="540000" y="1133639"/>
          <a:ext cx="8100000" cy="3509669"/>
        </p:xfrm>
        <a:graphic>
          <a:graphicData uri="http://schemas.openxmlformats.org/drawingml/2006/chart">
            <c:chart xmlns:c="http://schemas.openxmlformats.org/drawingml/2006/chart" xmlns:r="http://schemas.openxmlformats.org/officeDocument/2006/relationships" r:id="rId6"/>
          </a:graphicData>
        </a:graphic>
      </p:graphicFrame>
      <p:sp>
        <p:nvSpPr>
          <p:cNvPr id="18" name="Date Placeholder 17">
            <a:extLst>
              <a:ext uri="{FF2B5EF4-FFF2-40B4-BE49-F238E27FC236}">
                <a16:creationId xmlns:a16="http://schemas.microsoft.com/office/drawing/2014/main" id="{C1C06F40-5A22-69B8-A694-546E63E1BA0C}"/>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92D21337-F382-4FF4-BA40-ECEC8B4CA4A3}" type="datetime1">
              <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9/22/2025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1" name="Footer Placeholder 20">
            <a:extLst>
              <a:ext uri="{FF2B5EF4-FFF2-40B4-BE49-F238E27FC236}">
                <a16:creationId xmlns:a16="http://schemas.microsoft.com/office/drawing/2014/main" id="{FBEB295B-B94A-FD99-99F9-D5E99E11858A}"/>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19" name="Slide Number Placeholder 18">
            <a:extLst>
              <a:ext uri="{FF2B5EF4-FFF2-40B4-BE49-F238E27FC236}">
                <a16:creationId xmlns:a16="http://schemas.microsoft.com/office/drawing/2014/main" id="{7E74166E-6986-24E0-FE60-F1092A45D18E}"/>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10" name="Text Placeholder 9">
            <a:extLst>
              <a:ext uri="{FF2B5EF4-FFF2-40B4-BE49-F238E27FC236}">
                <a16:creationId xmlns:a16="http://schemas.microsoft.com/office/drawing/2014/main" id="{234ADF96-6FB1-4D58-8B54-873D4F64F338}"/>
              </a:ext>
            </a:extLst>
          </p:cNvPr>
          <p:cNvSpPr>
            <a:spLocks noGrp="1"/>
          </p:cNvSpPr>
          <p:nvPr>
            <p:ph type="body" sz="quarter" idx="17"/>
          </p:nvPr>
        </p:nvSpPr>
        <p:spPr>
          <a:xfrm>
            <a:off x="0" y="4734106"/>
            <a:ext cx="4572000" cy="222878"/>
          </a:xfrm>
        </p:spPr>
        <p:txBody>
          <a:bodyPr/>
          <a:lstStyle/>
          <a:p>
            <a:r>
              <a:rPr lang="en-GB"/>
              <a:t>Data Source | Trade Panel | ending Apr 22</a:t>
            </a:r>
          </a:p>
        </p:txBody>
      </p:sp>
      <p:sp>
        <p:nvSpPr>
          <p:cNvPr id="2" name="Content Placeholder 1">
            <a:extLst>
              <a:ext uri="{FF2B5EF4-FFF2-40B4-BE49-F238E27FC236}">
                <a16:creationId xmlns:a16="http://schemas.microsoft.com/office/drawing/2014/main" id="{130C05D2-CF04-4DA4-82C4-9E265F94F028}"/>
              </a:ext>
            </a:extLst>
          </p:cNvPr>
          <p:cNvSpPr>
            <a:spLocks noGrp="1"/>
          </p:cNvSpPr>
          <p:nvPr>
            <p:ph type="body" sz="quarter" idx="18"/>
          </p:nvPr>
        </p:nvSpPr>
        <p:spPr>
          <a:xfrm>
            <a:off x="503238" y="774000"/>
            <a:ext cx="8136762" cy="360000"/>
          </a:xfrm>
        </p:spPr>
        <p:txBody>
          <a:bodyPr/>
          <a:lstStyle/>
          <a:p>
            <a:r>
              <a:rPr lang="en-US"/>
              <a:t>Value Uplift by brand | Category/Sector | P12M</a:t>
            </a:r>
          </a:p>
        </p:txBody>
      </p:sp>
      <p:sp>
        <p:nvSpPr>
          <p:cNvPr id="17" name="Title 16">
            <a:extLst>
              <a:ext uri="{FF2B5EF4-FFF2-40B4-BE49-F238E27FC236}">
                <a16:creationId xmlns:a16="http://schemas.microsoft.com/office/drawing/2014/main" id="{4F16EBB1-4C79-4A6F-8868-FA7F8505744B}"/>
              </a:ext>
            </a:extLst>
          </p:cNvPr>
          <p:cNvSpPr>
            <a:spLocks noGrp="1"/>
          </p:cNvSpPr>
          <p:nvPr>
            <p:ph type="title"/>
          </p:nvPr>
        </p:nvSpPr>
        <p:spPr>
          <a:xfrm>
            <a:off x="504000" y="-1"/>
            <a:ext cx="8136000" cy="771525"/>
          </a:xfrm>
        </p:spPr>
        <p:txBody>
          <a:bodyPr vert="horz"/>
          <a:lstStyle/>
          <a:p>
            <a:r>
              <a:rPr lang="en-US" dirty="0">
                <a:highlight>
                  <a:srgbClr val="FFFF00"/>
                </a:highlight>
              </a:rPr>
              <a:t>Value uplift by retailer by brand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14" name="TextBox 13">
            <a:extLst>
              <a:ext uri="{FF2B5EF4-FFF2-40B4-BE49-F238E27FC236}">
                <a16:creationId xmlns:a16="http://schemas.microsoft.com/office/drawing/2014/main" id="{B849EA39-EC71-4F3C-B69E-269019A3BE69}"/>
              </a:ext>
            </a:extLst>
          </p:cNvPr>
          <p:cNvSpPr txBox="1"/>
          <p:nvPr/>
        </p:nvSpPr>
        <p:spPr>
          <a:xfrm>
            <a:off x="546969" y="1143000"/>
            <a:ext cx="2019790" cy="2462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rPr>
              <a:t>Bubble size by Promo sales</a:t>
            </a:r>
            <a:endParaRPr kumimoji="0" lang="en-CH" sz="1000" b="0" i="0" u="none" strike="noStrike" kern="1200" cap="none" spc="0" normalizeH="0" baseline="0" noProof="0" dirty="0">
              <a:ln>
                <a:noFill/>
              </a:ln>
              <a:solidFill>
                <a:srgbClr val="575555"/>
              </a:solidFill>
              <a:effectLst/>
              <a:uLnTx/>
              <a:uFillTx/>
              <a:latin typeface="Nexa Bold" panose="00000800000000000000" pitchFamily="2" charset="0"/>
              <a:ea typeface="+mn-ea"/>
              <a:cs typeface="Dubai Light"/>
            </a:endParaRPr>
          </a:p>
        </p:txBody>
      </p:sp>
      <p:graphicFrame>
        <p:nvGraphicFramePr>
          <p:cNvPr id="5" name="Table 5">
            <a:extLst>
              <a:ext uri="{FF2B5EF4-FFF2-40B4-BE49-F238E27FC236}">
                <a16:creationId xmlns:a16="http://schemas.microsoft.com/office/drawing/2014/main" id="{5519C780-DF17-D565-38D2-E69BBF4F5C8A}"/>
              </a:ext>
            </a:extLst>
          </p:cNvPr>
          <p:cNvGraphicFramePr>
            <a:graphicFrameLocks noGrp="1"/>
          </p:cNvGraphicFramePr>
          <p:nvPr/>
        </p:nvGraphicFramePr>
        <p:xfrm>
          <a:off x="1525055" y="4454629"/>
          <a:ext cx="6815298" cy="312420"/>
        </p:xfrm>
        <a:graphic>
          <a:graphicData uri="http://schemas.openxmlformats.org/drawingml/2006/table">
            <a:tbl>
              <a:tblPr firstRow="1" bandRow="1">
                <a:tableStyleId>{5C22544A-7EE6-4342-B048-85BDC9FD1C3A}</a:tableStyleId>
              </a:tblPr>
              <a:tblGrid>
                <a:gridCol w="486807">
                  <a:extLst>
                    <a:ext uri="{9D8B030D-6E8A-4147-A177-3AD203B41FA5}">
                      <a16:colId xmlns:a16="http://schemas.microsoft.com/office/drawing/2014/main" val="3095964032"/>
                    </a:ext>
                  </a:extLst>
                </a:gridCol>
                <a:gridCol w="486807">
                  <a:extLst>
                    <a:ext uri="{9D8B030D-6E8A-4147-A177-3AD203B41FA5}">
                      <a16:colId xmlns:a16="http://schemas.microsoft.com/office/drawing/2014/main" val="1492968221"/>
                    </a:ext>
                  </a:extLst>
                </a:gridCol>
                <a:gridCol w="486807">
                  <a:extLst>
                    <a:ext uri="{9D8B030D-6E8A-4147-A177-3AD203B41FA5}">
                      <a16:colId xmlns:a16="http://schemas.microsoft.com/office/drawing/2014/main" val="1388089212"/>
                    </a:ext>
                  </a:extLst>
                </a:gridCol>
                <a:gridCol w="486807">
                  <a:extLst>
                    <a:ext uri="{9D8B030D-6E8A-4147-A177-3AD203B41FA5}">
                      <a16:colId xmlns:a16="http://schemas.microsoft.com/office/drawing/2014/main" val="653198056"/>
                    </a:ext>
                  </a:extLst>
                </a:gridCol>
                <a:gridCol w="486807">
                  <a:extLst>
                    <a:ext uri="{9D8B030D-6E8A-4147-A177-3AD203B41FA5}">
                      <a16:colId xmlns:a16="http://schemas.microsoft.com/office/drawing/2014/main" val="2597698693"/>
                    </a:ext>
                  </a:extLst>
                </a:gridCol>
                <a:gridCol w="486807">
                  <a:extLst>
                    <a:ext uri="{9D8B030D-6E8A-4147-A177-3AD203B41FA5}">
                      <a16:colId xmlns:a16="http://schemas.microsoft.com/office/drawing/2014/main" val="3679993237"/>
                    </a:ext>
                  </a:extLst>
                </a:gridCol>
                <a:gridCol w="486807">
                  <a:extLst>
                    <a:ext uri="{9D8B030D-6E8A-4147-A177-3AD203B41FA5}">
                      <a16:colId xmlns:a16="http://schemas.microsoft.com/office/drawing/2014/main" val="3222933510"/>
                    </a:ext>
                  </a:extLst>
                </a:gridCol>
                <a:gridCol w="486807">
                  <a:extLst>
                    <a:ext uri="{9D8B030D-6E8A-4147-A177-3AD203B41FA5}">
                      <a16:colId xmlns:a16="http://schemas.microsoft.com/office/drawing/2014/main" val="2120373476"/>
                    </a:ext>
                  </a:extLst>
                </a:gridCol>
                <a:gridCol w="486807">
                  <a:extLst>
                    <a:ext uri="{9D8B030D-6E8A-4147-A177-3AD203B41FA5}">
                      <a16:colId xmlns:a16="http://schemas.microsoft.com/office/drawing/2014/main" val="2675510286"/>
                    </a:ext>
                  </a:extLst>
                </a:gridCol>
                <a:gridCol w="486807">
                  <a:extLst>
                    <a:ext uri="{9D8B030D-6E8A-4147-A177-3AD203B41FA5}">
                      <a16:colId xmlns:a16="http://schemas.microsoft.com/office/drawing/2014/main" val="3000440053"/>
                    </a:ext>
                  </a:extLst>
                </a:gridCol>
                <a:gridCol w="486807">
                  <a:extLst>
                    <a:ext uri="{9D8B030D-6E8A-4147-A177-3AD203B41FA5}">
                      <a16:colId xmlns:a16="http://schemas.microsoft.com/office/drawing/2014/main" val="3214997608"/>
                    </a:ext>
                  </a:extLst>
                </a:gridCol>
                <a:gridCol w="486807">
                  <a:extLst>
                    <a:ext uri="{9D8B030D-6E8A-4147-A177-3AD203B41FA5}">
                      <a16:colId xmlns:a16="http://schemas.microsoft.com/office/drawing/2014/main" val="4271382557"/>
                    </a:ext>
                  </a:extLst>
                </a:gridCol>
                <a:gridCol w="486807">
                  <a:extLst>
                    <a:ext uri="{9D8B030D-6E8A-4147-A177-3AD203B41FA5}">
                      <a16:colId xmlns:a16="http://schemas.microsoft.com/office/drawing/2014/main" val="826016986"/>
                    </a:ext>
                  </a:extLst>
                </a:gridCol>
                <a:gridCol w="486807">
                  <a:extLst>
                    <a:ext uri="{9D8B030D-6E8A-4147-A177-3AD203B41FA5}">
                      <a16:colId xmlns:a16="http://schemas.microsoft.com/office/drawing/2014/main" val="2337481629"/>
                    </a:ext>
                  </a:extLst>
                </a:gridCol>
              </a:tblGrid>
              <a:tr h="278130">
                <a:tc>
                  <a:txBody>
                    <a:bodyPr/>
                    <a:lstStyle/>
                    <a:p>
                      <a:pPr algn="ctr"/>
                      <a:r>
                        <a:rPr lang="en-US" sz="800" b="0" dirty="0">
                          <a:solidFill>
                            <a:schemeClr val="tx2"/>
                          </a:solidFill>
                          <a:latin typeface="Nexa Bold" panose="00000800000000000000" pitchFamily="2" charset="0"/>
                        </a:rPr>
                        <a:t>Carrefour</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Coop </a:t>
                      </a:r>
                      <a:r>
                        <a:rPr lang="en-US" sz="800" b="0" dirty="0" err="1">
                          <a:solidFill>
                            <a:schemeClr val="tx2"/>
                          </a:solidFill>
                          <a:latin typeface="Nexa Bold" panose="00000800000000000000" pitchFamily="2" charset="0"/>
                        </a:rPr>
                        <a:t>Alleanza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err="1">
                          <a:solidFill>
                            <a:schemeClr val="tx2"/>
                          </a:solidFill>
                          <a:latin typeface="Nexa Bold" panose="00000800000000000000" pitchFamily="2" charset="0"/>
                        </a:rPr>
                        <a:t>Esselunga</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r>
                        <a:rPr lang="en-US" sz="800" b="0" dirty="0">
                          <a:solidFill>
                            <a:schemeClr val="tx2"/>
                          </a:solidFill>
                          <a:latin typeface="Nexa Bold" panose="00000800000000000000" pitchFamily="2" charset="0"/>
                        </a:rPr>
                        <a:t>Gruppo Pam</a:t>
                      </a: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tc>
                  <a:txBody>
                    <a:bodyPr/>
                    <a:lstStyle/>
                    <a:p>
                      <a:pPr algn="ctr"/>
                      <a:endParaRPr lang="en-CH" sz="800" b="0" dirty="0">
                        <a:solidFill>
                          <a:schemeClr val="tx2"/>
                        </a:solidFill>
                        <a:latin typeface="Nexa Bold" panose="00000800000000000000" pitchFamily="2" charset="0"/>
                      </a:endParaRPr>
                    </a:p>
                  </a:txBody>
                  <a:tcPr marL="68580" marR="68580" marT="34290" marB="34290" anchor="ctr">
                    <a:solidFill>
                      <a:schemeClr val="bg1">
                        <a:lumMod val="95000"/>
                      </a:schemeClr>
                    </a:solidFill>
                  </a:tcPr>
                </a:tc>
                <a:extLst>
                  <a:ext uri="{0D108BD9-81ED-4DB2-BD59-A6C34878D82A}">
                    <a16:rowId xmlns:a16="http://schemas.microsoft.com/office/drawing/2014/main" val="43767022"/>
                  </a:ext>
                </a:extLst>
              </a:tr>
            </a:tbl>
          </a:graphicData>
        </a:graphic>
      </p:graphicFrame>
    </p:spTree>
    <p:extLst>
      <p:ext uri="{BB962C8B-B14F-4D97-AF65-F5344CB8AC3E}">
        <p14:creationId xmlns:p14="http://schemas.microsoft.com/office/powerpoint/2010/main" val="29777549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6F2A5-DBD1-6183-266E-7BE86D66DE1B}"/>
            </a:ext>
          </a:extLst>
        </p:cNvPr>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0371FAE5-2F64-DD77-CB90-903A08FC003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13" name="think-cell data - do not delete" hidden="1">
                        <a:extLst>
                          <a:ext uri="{FF2B5EF4-FFF2-40B4-BE49-F238E27FC236}">
                            <a16:creationId xmlns:a16="http://schemas.microsoft.com/office/drawing/2014/main" id="{485F1A87-D3CC-A322-7838-907D2FF0C08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6AC208-DA89-A6A3-A884-845C6DCDC93E}"/>
              </a:ext>
            </a:extLst>
          </p:cNvPr>
          <p:cNvSpPr>
            <a:spLocks noGrp="1"/>
          </p:cNvSpPr>
          <p:nvPr>
            <p:ph type="dt" sz="half" idx="14"/>
          </p:nvPr>
        </p:nvSpPr>
        <p:spPr>
          <a:xfrm>
            <a:off x="8082390" y="4972050"/>
            <a:ext cx="557609" cy="17145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C3572431-5FDA-4C15-BC5A-5EE3413ECCC7}" type="datetime1">
              <a:rPr kumimoji="0" lang="en-US" sz="500" b="0" i="0" u="none" strike="noStrike" kern="1200" cap="none" spc="0" normalizeH="0" baseline="0" noProof="0" smtClean="0">
                <a:ln>
                  <a:noFill/>
                </a:ln>
                <a:solidFill>
                  <a:srgbClr val="E6E5E5">
                    <a:lumMod val="50000"/>
                  </a:srgbClr>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9/22/2025</a:t>
            </a:fld>
            <a:endParaRPr kumimoji="0" lang="en-US" sz="5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2" name="Footer Placeholder 1">
            <a:extLst>
              <a:ext uri="{FF2B5EF4-FFF2-40B4-BE49-F238E27FC236}">
                <a16:creationId xmlns:a16="http://schemas.microsoft.com/office/drawing/2014/main" id="{26D5B2F0-F981-240A-2FBB-9AACD8839316}"/>
              </a:ext>
            </a:extLst>
          </p:cNvPr>
          <p:cNvSpPr>
            <a:spLocks noGrp="1"/>
          </p:cNvSpPr>
          <p:nvPr>
            <p:ph type="ftr" sz="quarter" idx="15"/>
          </p:nvPr>
        </p:nvSpPr>
        <p:spPr>
          <a:xfrm>
            <a:off x="546969" y="4970700"/>
            <a:ext cx="6451742" cy="174151"/>
          </a:xfrm>
        </p:spPr>
        <p:txBody>
          <a:bodyP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US" sz="600" b="0" i="0" u="none" strike="noStrike" kern="1200" cap="none" spc="0" normalizeH="0" baseline="0" noProof="0">
              <a:ln>
                <a:noFill/>
              </a:ln>
              <a:solidFill>
                <a:srgbClr val="E6E5E5">
                  <a:lumMod val="50000"/>
                </a:srgbClr>
              </a:solidFill>
              <a:effectLst/>
              <a:uLnTx/>
              <a:uFillTx/>
              <a:latin typeface="Nexa Book" panose="00000400000000000000" pitchFamily="50" charset="0"/>
              <a:ea typeface="+mn-ea"/>
              <a:cs typeface="Dubai Light"/>
            </a:endParaRPr>
          </a:p>
        </p:txBody>
      </p:sp>
      <p:sp>
        <p:nvSpPr>
          <p:cNvPr id="8" name="Slide Number Placeholder 7">
            <a:extLst>
              <a:ext uri="{FF2B5EF4-FFF2-40B4-BE49-F238E27FC236}">
                <a16:creationId xmlns:a16="http://schemas.microsoft.com/office/drawing/2014/main" id="{4103ADAF-02C4-DF4E-65FB-8DDFC41C8C6D}"/>
              </a:ext>
            </a:extLst>
          </p:cNvPr>
          <p:cNvSpPr>
            <a:spLocks noGrp="1"/>
          </p:cNvSpPr>
          <p:nvPr>
            <p:ph type="sldNum" sz="quarter" idx="16"/>
          </p:nvPr>
        </p:nvSpPr>
        <p:spPr>
          <a:xfrm>
            <a:off x="8640762" y="4972050"/>
            <a:ext cx="369965" cy="172800"/>
          </a:xfrm>
        </p:spPr>
        <p:txBody>
          <a:bodyPr/>
          <a:lstStyle/>
          <a:p>
            <a:pPr marL="0" marR="0" lvl="0" indent="0" algn="r" defTabSz="514350" rtl="0" eaLnBrk="1" fontAlgn="auto" latinLnBrk="0" hangingPunct="1">
              <a:lnSpc>
                <a:spcPct val="100000"/>
              </a:lnSpc>
              <a:spcBef>
                <a:spcPts val="0"/>
              </a:spcBef>
              <a:spcAft>
                <a:spcPts val="0"/>
              </a:spcAft>
              <a:buClrTx/>
              <a:buSzTx/>
              <a:buFontTx/>
              <a:buNone/>
              <a:tabLst/>
              <a:defRPr/>
            </a:pPr>
            <a:fld id="{7B1F438D-4EAF-094E-9162-80CF3EF77236}" type="slidenum">
              <a:rPr kumimoji="0" lang="en-US" sz="500" b="0" i="0" u="none" strike="noStrike" kern="1200" cap="none" spc="0" normalizeH="0" baseline="0" noProof="0" smtClean="0">
                <a:ln>
                  <a:noFill/>
                </a:ln>
                <a:solidFill>
                  <a:srgbClr val="575555"/>
                </a:solidFill>
                <a:effectLst/>
                <a:uLnTx/>
                <a:uFillTx/>
                <a:latin typeface="Nexa Book" panose="00000400000000000000" pitchFamily="50" charset="0"/>
                <a:ea typeface="+mn-ea"/>
                <a:cs typeface="Dubai Light"/>
              </a:rPr>
              <a:pPr marL="0" marR="0" lvl="0" indent="0" algn="r" defTabSz="514350" rtl="0" eaLnBrk="1" fontAlgn="auto" latinLnBrk="0" hangingPunct="1">
                <a:lnSpc>
                  <a:spcPct val="100000"/>
                </a:lnSpc>
                <a:spcBef>
                  <a:spcPts val="0"/>
                </a:spcBef>
                <a:spcAft>
                  <a:spcPts val="0"/>
                </a:spcAft>
                <a:buClrTx/>
                <a:buSzTx/>
                <a:buFontTx/>
                <a:buNone/>
                <a:tabLst/>
                <a:defRPr/>
              </a:pPr>
              <a:t>30</a:t>
            </a:fld>
            <a:endParaRPr kumimoji="0" lang="en-US" sz="500" b="0" i="0" u="none" strike="noStrike" kern="1200" cap="none" spc="0" normalizeH="0" baseline="0" noProof="0">
              <a:ln>
                <a:noFill/>
              </a:ln>
              <a:solidFill>
                <a:srgbClr val="575555"/>
              </a:solidFill>
              <a:effectLst/>
              <a:uLnTx/>
              <a:uFillTx/>
              <a:latin typeface="Nexa Book" panose="00000400000000000000" pitchFamily="50" charset="0"/>
              <a:ea typeface="+mn-ea"/>
              <a:cs typeface="Dubai Light"/>
            </a:endParaRPr>
          </a:p>
        </p:txBody>
      </p:sp>
      <p:sp>
        <p:nvSpPr>
          <p:cNvPr id="4" name="Text Placeholder 3">
            <a:extLst>
              <a:ext uri="{FF2B5EF4-FFF2-40B4-BE49-F238E27FC236}">
                <a16:creationId xmlns:a16="http://schemas.microsoft.com/office/drawing/2014/main" id="{DD179FF8-F84C-C588-7117-E73BD453C01F}"/>
              </a:ext>
            </a:extLst>
          </p:cNvPr>
          <p:cNvSpPr>
            <a:spLocks noGrp="1"/>
          </p:cNvSpPr>
          <p:nvPr>
            <p:ph type="body" sz="quarter" idx="17"/>
          </p:nvPr>
        </p:nvSpPr>
        <p:spPr>
          <a:xfrm>
            <a:off x="0" y="4734106"/>
            <a:ext cx="4572000" cy="222878"/>
          </a:xfrm>
        </p:spPr>
        <p:txBody>
          <a:bodyPr/>
          <a:lstStyle/>
          <a:p>
            <a:r>
              <a:rPr lang="en-US"/>
              <a:t>DATA SOURCE: Trade Panel/Retailer Data | Ending Apr 2024</a:t>
            </a:r>
          </a:p>
        </p:txBody>
      </p:sp>
      <p:sp>
        <p:nvSpPr>
          <p:cNvPr id="6" name="Text Placeholder 5">
            <a:extLst>
              <a:ext uri="{FF2B5EF4-FFF2-40B4-BE49-F238E27FC236}">
                <a16:creationId xmlns:a16="http://schemas.microsoft.com/office/drawing/2014/main" id="{B07141CB-DEB2-7B63-561B-BD884F3201EE}"/>
              </a:ext>
            </a:extLst>
          </p:cNvPr>
          <p:cNvSpPr>
            <a:spLocks noGrp="1"/>
          </p:cNvSpPr>
          <p:nvPr>
            <p:ph type="body" sz="quarter" idx="18"/>
          </p:nvPr>
        </p:nvSpPr>
        <p:spPr>
          <a:xfrm>
            <a:off x="503238" y="774000"/>
            <a:ext cx="8136762" cy="360000"/>
          </a:xfrm>
        </p:spPr>
        <p:txBody>
          <a:bodyPr/>
          <a:lstStyle/>
          <a:p>
            <a:r>
              <a:rPr lang="en-GB" dirty="0"/>
              <a:t>Promotional Frequency Analysis | Economy | </a:t>
            </a:r>
            <a:r>
              <a:rPr lang="en-GB" dirty="0" err="1"/>
              <a:t>Bucegi</a:t>
            </a:r>
            <a:r>
              <a:rPr lang="en-GB" dirty="0"/>
              <a:t> | P12M</a:t>
            </a:r>
          </a:p>
        </p:txBody>
      </p:sp>
      <p:sp>
        <p:nvSpPr>
          <p:cNvPr id="20" name="Title 19">
            <a:extLst>
              <a:ext uri="{FF2B5EF4-FFF2-40B4-BE49-F238E27FC236}">
                <a16:creationId xmlns:a16="http://schemas.microsoft.com/office/drawing/2014/main" id="{6ABA3CE5-FEC1-1B17-6619-B7E8BA616072}"/>
              </a:ext>
            </a:extLst>
          </p:cNvPr>
          <p:cNvSpPr>
            <a:spLocks noGrp="1"/>
          </p:cNvSpPr>
          <p:nvPr>
            <p:ph type="title"/>
          </p:nvPr>
        </p:nvSpPr>
        <p:spPr>
          <a:xfrm>
            <a:off x="504000" y="-1"/>
            <a:ext cx="8136000" cy="771525"/>
          </a:xfrm>
          <a:noFill/>
        </p:spPr>
        <p:txBody>
          <a:bodyPr/>
          <a:lstStyle/>
          <a:p>
            <a:r>
              <a:rPr lang="en-US" dirty="0">
                <a:highlight>
                  <a:srgbClr val="FFFF00"/>
                </a:highlight>
              </a:rPr>
              <a:t>Promotional Frequency Analysis </a:t>
            </a:r>
            <a:r>
              <a:rPr lang="en-US" dirty="0">
                <a:solidFill>
                  <a:schemeClr val="bg2">
                    <a:lumMod val="90000"/>
                  </a:schemeClr>
                </a:solidFill>
                <a:highlight>
                  <a:srgbClr val="FFFF00"/>
                </a:highlight>
              </a:rPr>
              <a:t>(Replace with So What)</a:t>
            </a:r>
            <a:endParaRPr lang="en-AE" dirty="0">
              <a:solidFill>
                <a:schemeClr val="bg2">
                  <a:lumMod val="90000"/>
                </a:schemeClr>
              </a:solidFill>
              <a:highlight>
                <a:srgbClr val="FFFF00"/>
              </a:highlight>
            </a:endParaRPr>
          </a:p>
        </p:txBody>
      </p:sp>
      <p:sp>
        <p:nvSpPr>
          <p:cNvPr id="9" name="TextBox 8">
            <a:extLst>
              <a:ext uri="{FF2B5EF4-FFF2-40B4-BE49-F238E27FC236}">
                <a16:creationId xmlns:a16="http://schemas.microsoft.com/office/drawing/2014/main" id="{EA5DC073-21B5-16A1-D0D1-8C9DAA727F9D}"/>
              </a:ext>
            </a:extLst>
          </p:cNvPr>
          <p:cNvSpPr txBox="1"/>
          <p:nvPr/>
        </p:nvSpPr>
        <p:spPr>
          <a:xfrm>
            <a:off x="4797917" y="1145689"/>
            <a:ext cx="1024345"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00A097"/>
                </a:solidFill>
                <a:effectLst/>
                <a:uLnTx/>
                <a:uFillTx/>
                <a:latin typeface="Nexa"/>
                <a:ea typeface="+mn-ea"/>
                <a:cs typeface="Dubai Light"/>
              </a:rPr>
              <a:t>Event Value Uplift (%) &gt;5%</a:t>
            </a:r>
          </a:p>
        </p:txBody>
      </p:sp>
      <p:sp>
        <p:nvSpPr>
          <p:cNvPr id="11" name="Oval 10">
            <a:extLst>
              <a:ext uri="{FF2B5EF4-FFF2-40B4-BE49-F238E27FC236}">
                <a16:creationId xmlns:a16="http://schemas.microsoft.com/office/drawing/2014/main" id="{1AB84F46-B1E9-AA76-1B1C-45D99A7CD1D7}"/>
              </a:ext>
            </a:extLst>
          </p:cNvPr>
          <p:cNvSpPr/>
          <p:nvPr/>
        </p:nvSpPr>
        <p:spPr>
          <a:xfrm>
            <a:off x="4689917" y="1155728"/>
            <a:ext cx="108000" cy="108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2" name="Rectangle 11">
            <a:extLst>
              <a:ext uri="{FF2B5EF4-FFF2-40B4-BE49-F238E27FC236}">
                <a16:creationId xmlns:a16="http://schemas.microsoft.com/office/drawing/2014/main" id="{630CA1B3-8FA2-738A-0EDD-2BC4AA11D0B7}"/>
              </a:ext>
            </a:extLst>
          </p:cNvPr>
          <p:cNvSpPr/>
          <p:nvPr/>
        </p:nvSpPr>
        <p:spPr>
          <a:xfrm>
            <a:off x="3170437" y="1155728"/>
            <a:ext cx="196362"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514350" rtl="0" eaLnBrk="1" fontAlgn="auto" latinLnBrk="0" hangingPunct="1">
              <a:lnSpc>
                <a:spcPct val="100000"/>
              </a:lnSpc>
              <a:spcBef>
                <a:spcPts val="0"/>
              </a:spcBef>
              <a:spcAft>
                <a:spcPts val="0"/>
              </a:spcAft>
              <a:buClrTx/>
              <a:buSzTx/>
              <a:buFontTx/>
              <a:buNone/>
              <a:tabLst/>
              <a:defRPr/>
            </a:pPr>
            <a:endParaRPr kumimoji="0" lang="en-CH" sz="800" b="0" i="0" u="none" strike="noStrike" kern="1200" cap="none" spc="0" normalizeH="0" baseline="0" noProof="0">
              <a:ln>
                <a:noFill/>
              </a:ln>
              <a:solidFill>
                <a:srgbClr val="FFFFFF"/>
              </a:solidFill>
              <a:effectLst/>
              <a:uLnTx/>
              <a:uFillTx/>
              <a:latin typeface="Nexa Book"/>
              <a:ea typeface="Open Sans" panose="020B0606030504020204" pitchFamily="34" charset="0"/>
              <a:cs typeface="Open Sans" panose="020B0606030504020204" pitchFamily="34" charset="0"/>
            </a:endParaRPr>
          </a:p>
        </p:txBody>
      </p:sp>
      <p:sp>
        <p:nvSpPr>
          <p:cNvPr id="14" name="TextBox 13">
            <a:extLst>
              <a:ext uri="{FF2B5EF4-FFF2-40B4-BE49-F238E27FC236}">
                <a16:creationId xmlns:a16="http://schemas.microsoft.com/office/drawing/2014/main" id="{AC3E286C-A597-6CAF-1963-CFDCB0FA9E61}"/>
              </a:ext>
            </a:extLst>
          </p:cNvPr>
          <p:cNvSpPr txBox="1"/>
          <p:nvPr/>
        </p:nvSpPr>
        <p:spPr>
          <a:xfrm>
            <a:off x="3376618" y="1136853"/>
            <a:ext cx="950606" cy="1468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7000" tIns="27000" rIns="27000" bIns="27000" rtlCol="0" anchor="ctr">
            <a:spAutoFit/>
          </a:bodyPr>
          <a:lstStyle/>
          <a:p>
            <a:pPr marL="0" marR="0" lvl="0" indent="0" algn="l" defTabSz="514350" rtl="0" eaLnBrk="1" fontAlgn="auto" latinLnBrk="0" hangingPunct="1">
              <a:lnSpc>
                <a:spcPct val="100000"/>
              </a:lnSpc>
              <a:spcBef>
                <a:spcPts val="0"/>
              </a:spcBef>
              <a:spcAft>
                <a:spcPts val="0"/>
              </a:spcAft>
              <a:buClrTx/>
              <a:buSzTx/>
              <a:buFontTx/>
              <a:buNone/>
              <a:tabLst/>
              <a:defRPr/>
            </a:pPr>
            <a:r>
              <a:rPr kumimoji="0" lang="en-US" sz="600" b="1" i="0" u="none" strike="noStrike" kern="1200" cap="none" spc="0" normalizeH="0" baseline="0" noProof="0">
                <a:ln>
                  <a:noFill/>
                </a:ln>
                <a:solidFill>
                  <a:srgbClr val="575555"/>
                </a:solidFill>
                <a:effectLst/>
                <a:uLnTx/>
                <a:uFillTx/>
                <a:latin typeface="Nexa"/>
                <a:ea typeface="+mn-ea"/>
                <a:cs typeface="Dubai Light"/>
              </a:rPr>
              <a:t>Weeks with VSOD &gt;20%</a:t>
            </a:r>
          </a:p>
        </p:txBody>
      </p:sp>
      <p:graphicFrame>
        <p:nvGraphicFramePr>
          <p:cNvPr id="18" name="Table 17">
            <a:extLst>
              <a:ext uri="{FF2B5EF4-FFF2-40B4-BE49-F238E27FC236}">
                <a16:creationId xmlns:a16="http://schemas.microsoft.com/office/drawing/2014/main" id="{22B3E0BE-E67D-26F4-F11D-C964DB076F17}"/>
              </a:ext>
            </a:extLst>
          </p:cNvPr>
          <p:cNvGraphicFramePr>
            <a:graphicFrameLocks noGrp="1"/>
          </p:cNvGraphicFramePr>
          <p:nvPr/>
        </p:nvGraphicFramePr>
        <p:xfrm>
          <a:off x="546968" y="1364051"/>
          <a:ext cx="801009" cy="2852528"/>
        </p:xfrm>
        <a:graphic>
          <a:graphicData uri="http://schemas.openxmlformats.org/drawingml/2006/table">
            <a:tbl>
              <a:tblPr>
                <a:tableStyleId>{5C22544A-7EE6-4342-B048-85BDC9FD1C3A}</a:tableStyleId>
              </a:tblPr>
              <a:tblGrid>
                <a:gridCol w="801009">
                  <a:extLst>
                    <a:ext uri="{9D8B030D-6E8A-4147-A177-3AD203B41FA5}">
                      <a16:colId xmlns:a16="http://schemas.microsoft.com/office/drawing/2014/main" val="1538836959"/>
                    </a:ext>
                  </a:extLst>
                </a:gridCol>
              </a:tblGrid>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532267898"/>
                  </a:ext>
                </a:extLst>
              </a:tr>
              <a:tr h="713132">
                <a:tc>
                  <a:txBody>
                    <a:bodyPr/>
                    <a:lstStyle/>
                    <a:p>
                      <a:r>
                        <a:rPr lang="en-US" sz="900">
                          <a:highlight>
                            <a:srgbClr val="FFFF00"/>
                          </a:highlight>
                          <a:latin typeface="Nexa Bold" panose="00000800000000000000" pitchFamily="2" charset="0"/>
                        </a:rPr>
                        <a:t>Kaufland</a:t>
                      </a:r>
                      <a:endParaRPr lang="en-CH"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80994830"/>
                  </a:ext>
                </a:extLst>
              </a:tr>
              <a:tr h="713132">
                <a:tc>
                  <a:txBody>
                    <a:bodyPr/>
                    <a:lstStyle/>
                    <a:p>
                      <a:r>
                        <a:rPr lang="en-US" sz="900" err="1">
                          <a:highlight>
                            <a:srgbClr val="FFFF00"/>
                          </a:highlight>
                          <a:latin typeface="Nexa Bold" panose="00000800000000000000" pitchFamily="2" charset="0"/>
                        </a:rPr>
                        <a:t>Profi</a:t>
                      </a:r>
                      <a:endParaRPr lang="en-US" sz="90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522659435"/>
                  </a:ext>
                </a:extLst>
              </a:tr>
              <a:tr h="713132">
                <a:tc>
                  <a:txBody>
                    <a:bodyPr/>
                    <a:lstStyle/>
                    <a:p>
                      <a:r>
                        <a:rPr lang="en-US" sz="900" dirty="0">
                          <a:highlight>
                            <a:srgbClr val="FFFF00"/>
                          </a:highlight>
                          <a:latin typeface="Nexa Bold" panose="00000800000000000000" pitchFamily="2" charset="0"/>
                        </a:rPr>
                        <a:t>Penny</a:t>
                      </a:r>
                      <a:endParaRPr lang="en-CH" sz="900" dirty="0">
                        <a:highlight>
                          <a:srgbClr val="FFFF00"/>
                        </a:highlight>
                        <a:latin typeface="Nexa Bold" panose="00000800000000000000" pitchFamily="2" charset="0"/>
                      </a:endParaRPr>
                    </a:p>
                  </a:txBody>
                  <a:tcPr anchor="ctr">
                    <a:lnL w="28575" cap="flat" cmpd="sng" algn="ctr">
                      <a:solidFill>
                        <a:srgbClr val="FFFFFF"/>
                      </a:solidFill>
                      <a:prstDash val="solid"/>
                      <a:round/>
                      <a:headEnd type="none" w="med" len="med"/>
                      <a:tailEnd type="none" w="med" len="med"/>
                    </a:lnL>
                    <a:lnR w="28575" cap="flat" cmpd="sng" algn="ctr">
                      <a:solidFill>
                        <a:srgbClr val="FFFFFF"/>
                      </a:solidFill>
                      <a:prstDash val="solid"/>
                      <a:round/>
                      <a:headEnd type="none" w="med" len="med"/>
                      <a:tailEnd type="none" w="med" len="med"/>
                    </a:lnR>
                    <a:lnT w="28575"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74957612"/>
                  </a:ext>
                </a:extLst>
              </a:tr>
            </a:tbl>
          </a:graphicData>
        </a:graphic>
      </p:graphicFrame>
      <p:graphicFrame>
        <p:nvGraphicFramePr>
          <p:cNvPr id="19" name="Chart 18">
            <a:extLst>
              <a:ext uri="{FF2B5EF4-FFF2-40B4-BE49-F238E27FC236}">
                <a16:creationId xmlns:a16="http://schemas.microsoft.com/office/drawing/2014/main" id="{9B1673E6-73E0-EF8C-82ED-CD3A03B96FB8}"/>
              </a:ext>
            </a:extLst>
          </p:cNvPr>
          <p:cNvGraphicFramePr/>
          <p:nvPr>
            <p:extLst>
              <p:ext uri="{D42A27DB-BD31-4B8C-83A1-F6EECF244321}">
                <p14:modId xmlns:p14="http://schemas.microsoft.com/office/powerpoint/2010/main" val="3203422091"/>
              </p:ext>
            </p:extLst>
          </p:nvPr>
        </p:nvGraphicFramePr>
        <p:xfrm>
          <a:off x="1347977" y="1366269"/>
          <a:ext cx="7300565" cy="70809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1" name="Chart 20">
            <a:extLst>
              <a:ext uri="{FF2B5EF4-FFF2-40B4-BE49-F238E27FC236}">
                <a16:creationId xmlns:a16="http://schemas.microsoft.com/office/drawing/2014/main" id="{BD2D4B5E-F49A-3634-5C61-7F1B97F6B924}"/>
              </a:ext>
            </a:extLst>
          </p:cNvPr>
          <p:cNvGraphicFramePr/>
          <p:nvPr/>
        </p:nvGraphicFramePr>
        <p:xfrm>
          <a:off x="1347977" y="2088079"/>
          <a:ext cx="7292024" cy="708095"/>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2" name="Chart 21">
            <a:extLst>
              <a:ext uri="{FF2B5EF4-FFF2-40B4-BE49-F238E27FC236}">
                <a16:creationId xmlns:a16="http://schemas.microsoft.com/office/drawing/2014/main" id="{F58FF1DC-468D-96E2-29C7-85AE66661781}"/>
              </a:ext>
            </a:extLst>
          </p:cNvPr>
          <p:cNvGraphicFramePr/>
          <p:nvPr/>
        </p:nvGraphicFramePr>
        <p:xfrm>
          <a:off x="1390519" y="2809891"/>
          <a:ext cx="7292024" cy="698288"/>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3" name="Chart 22">
            <a:extLst>
              <a:ext uri="{FF2B5EF4-FFF2-40B4-BE49-F238E27FC236}">
                <a16:creationId xmlns:a16="http://schemas.microsoft.com/office/drawing/2014/main" id="{0274E9D7-6F0F-48AA-0251-3FC84CB38733}"/>
              </a:ext>
            </a:extLst>
          </p:cNvPr>
          <p:cNvGraphicFramePr/>
          <p:nvPr>
            <p:extLst>
              <p:ext uri="{D42A27DB-BD31-4B8C-83A1-F6EECF244321}">
                <p14:modId xmlns:p14="http://schemas.microsoft.com/office/powerpoint/2010/main" val="3988648183"/>
              </p:ext>
            </p:extLst>
          </p:nvPr>
        </p:nvGraphicFramePr>
        <p:xfrm>
          <a:off x="1347976" y="3521894"/>
          <a:ext cx="7300566" cy="1266514"/>
        </p:xfrm>
        <a:graphic>
          <a:graphicData uri="http://schemas.openxmlformats.org/drawingml/2006/chart">
            <c:chart xmlns:c="http://schemas.openxmlformats.org/drawingml/2006/chart" xmlns:r="http://schemas.openxmlformats.org/officeDocument/2006/relationships" r:id="rId9"/>
          </a:graphicData>
        </a:graphic>
      </p:graphicFrame>
    </p:spTree>
    <p:extLst>
      <p:ext uri="{BB962C8B-B14F-4D97-AF65-F5344CB8AC3E}">
        <p14:creationId xmlns:p14="http://schemas.microsoft.com/office/powerpoint/2010/main" val="39085089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hink-cell data - do not delete" hidden="1">
            <a:extLst>
              <a:ext uri="{FF2B5EF4-FFF2-40B4-BE49-F238E27FC236}">
                <a16:creationId xmlns:a16="http://schemas.microsoft.com/office/drawing/2014/main" id="{0FBCAF4A-447E-1E0F-687C-29F4248BCD3B}"/>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5" name="think-cell data - do not delete" hidden="1">
                        <a:extLst>
                          <a:ext uri="{FF2B5EF4-FFF2-40B4-BE49-F238E27FC236}">
                            <a16:creationId xmlns:a16="http://schemas.microsoft.com/office/drawing/2014/main" id="{0FBCAF4A-447E-1E0F-687C-29F4248BCD3B}"/>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F6530F2F-4B9B-F1F2-5EBC-416F5231725A}"/>
              </a:ext>
            </a:extLst>
          </p:cNvPr>
          <p:cNvSpPr>
            <a:spLocks noGrp="1"/>
          </p:cNvSpPr>
          <p:nvPr>
            <p:ph type="dt" sz="half" idx="14"/>
          </p:nvPr>
        </p:nvSpPr>
        <p:spPr>
          <a:xfrm>
            <a:off x="8082390" y="4972050"/>
            <a:ext cx="557609" cy="171450"/>
          </a:xfrm>
        </p:spPr>
        <p:txBody>
          <a:bodyPr/>
          <a:lstStyle/>
          <a:p>
            <a:fld id="{F845A162-4B28-48B1-8F50-074C116A20B5}" type="datetime1">
              <a:rPr lang="en-US"/>
              <a:pPr/>
              <a:t>9/22/2025</a:t>
            </a:fld>
            <a:endParaRPr lang="en-US"/>
          </a:p>
        </p:txBody>
      </p:sp>
      <p:sp>
        <p:nvSpPr>
          <p:cNvPr id="10" name="Footer Placeholder 9">
            <a:extLst>
              <a:ext uri="{FF2B5EF4-FFF2-40B4-BE49-F238E27FC236}">
                <a16:creationId xmlns:a16="http://schemas.microsoft.com/office/drawing/2014/main" id="{5F9A9A90-1429-5D6B-0D39-BC5315EDAE02}"/>
              </a:ext>
            </a:extLst>
          </p:cNvPr>
          <p:cNvSpPr>
            <a:spLocks noGrp="1"/>
          </p:cNvSpPr>
          <p:nvPr>
            <p:ph type="ftr" sz="quarter" idx="15"/>
          </p:nvPr>
        </p:nvSpPr>
        <p:spPr>
          <a:xfrm>
            <a:off x="546969" y="4970700"/>
            <a:ext cx="6451742" cy="174151"/>
          </a:xfrm>
        </p:spPr>
        <p:txBody>
          <a:bodyPr/>
          <a:lstStyle/>
          <a:p>
            <a:endParaRPr lang="en-US"/>
          </a:p>
        </p:txBody>
      </p:sp>
      <p:sp>
        <p:nvSpPr>
          <p:cNvPr id="9" name="Slide Number Placeholder 8">
            <a:extLst>
              <a:ext uri="{FF2B5EF4-FFF2-40B4-BE49-F238E27FC236}">
                <a16:creationId xmlns:a16="http://schemas.microsoft.com/office/drawing/2014/main" id="{DD69EBC2-69FA-4460-7F83-B1B518392934}"/>
              </a:ext>
            </a:extLst>
          </p:cNvPr>
          <p:cNvSpPr>
            <a:spLocks noGrp="1"/>
          </p:cNvSpPr>
          <p:nvPr>
            <p:ph type="sldNum" sz="quarter" idx="16"/>
          </p:nvPr>
        </p:nvSpPr>
        <p:spPr>
          <a:xfrm>
            <a:off x="8640762" y="4972050"/>
            <a:ext cx="369965" cy="172800"/>
          </a:xfrm>
        </p:spPr>
        <p:txBody>
          <a:bodyPr/>
          <a:lstStyle/>
          <a:p>
            <a:fld id="{7B1F438D-4EAF-094E-9162-80CF3EF77236}" type="slidenum">
              <a:rPr lang="en-US"/>
              <a:pPr/>
              <a:t>4</a:t>
            </a:fld>
            <a:endParaRPr lang="en-US"/>
          </a:p>
        </p:txBody>
      </p:sp>
      <p:sp>
        <p:nvSpPr>
          <p:cNvPr id="19" name="Text Placeholder 18">
            <a:extLst>
              <a:ext uri="{FF2B5EF4-FFF2-40B4-BE49-F238E27FC236}">
                <a16:creationId xmlns:a16="http://schemas.microsoft.com/office/drawing/2014/main" id="{311CBFAF-D10E-3CFC-D46D-555ADEFB2FC2}"/>
              </a:ext>
            </a:extLst>
          </p:cNvPr>
          <p:cNvSpPr>
            <a:spLocks noGrp="1"/>
          </p:cNvSpPr>
          <p:nvPr>
            <p:ph type="body" sz="quarter" idx="17"/>
          </p:nvPr>
        </p:nvSpPr>
        <p:spPr>
          <a:xfrm>
            <a:off x="0" y="4734106"/>
            <a:ext cx="4572000" cy="222878"/>
          </a:xfrm>
        </p:spPr>
        <p:txBody>
          <a:bodyPr/>
          <a:lstStyle/>
          <a:p>
            <a:r>
              <a:rPr lang="en-US"/>
              <a:t>DATA SOURCE: Trade Panel/Retailer Data | Ending Dec 2022</a:t>
            </a:r>
          </a:p>
        </p:txBody>
      </p:sp>
      <p:sp>
        <p:nvSpPr>
          <p:cNvPr id="7" name="Text Placeholder 6">
            <a:extLst>
              <a:ext uri="{FF2B5EF4-FFF2-40B4-BE49-F238E27FC236}">
                <a16:creationId xmlns:a16="http://schemas.microsoft.com/office/drawing/2014/main" id="{E6EA2BCF-EA76-E9D1-AFBE-F5F0987199EA}"/>
              </a:ext>
            </a:extLst>
          </p:cNvPr>
          <p:cNvSpPr>
            <a:spLocks noGrp="1"/>
          </p:cNvSpPr>
          <p:nvPr>
            <p:ph type="body" sz="quarter" idx="18"/>
          </p:nvPr>
        </p:nvSpPr>
        <p:spPr>
          <a:xfrm>
            <a:off x="503238" y="774000"/>
            <a:ext cx="8136762" cy="360000"/>
          </a:xfrm>
        </p:spPr>
        <p:txBody>
          <a:bodyPr/>
          <a:lstStyle/>
          <a:p>
            <a:r>
              <a:rPr lang="en-US"/>
              <a:t>Volume Uplift vs discount depth | By Product | Category | Coop </a:t>
            </a:r>
            <a:r>
              <a:rPr lang="en-US" err="1"/>
              <a:t>Alleanza</a:t>
            </a:r>
            <a:r>
              <a:rPr lang="en-US"/>
              <a:t> | P12M</a:t>
            </a:r>
            <a:endParaRPr lang="en-CH"/>
          </a:p>
        </p:txBody>
      </p:sp>
      <p:sp>
        <p:nvSpPr>
          <p:cNvPr id="8" name="Title 7">
            <a:extLst>
              <a:ext uri="{FF2B5EF4-FFF2-40B4-BE49-F238E27FC236}">
                <a16:creationId xmlns:a16="http://schemas.microsoft.com/office/drawing/2014/main" id="{D08244A2-46F0-8D32-A17B-0883FEB564EB}"/>
              </a:ext>
            </a:extLst>
          </p:cNvPr>
          <p:cNvSpPr>
            <a:spLocks noGrp="1"/>
          </p:cNvSpPr>
          <p:nvPr>
            <p:ph type="title"/>
          </p:nvPr>
        </p:nvSpPr>
        <p:spPr>
          <a:xfrm>
            <a:off x="504000" y="-1"/>
            <a:ext cx="8136000" cy="771525"/>
          </a:xfrm>
        </p:spPr>
        <p:txBody>
          <a:bodyPr vert="horz"/>
          <a:lstStyle/>
          <a:p>
            <a:r>
              <a:rPr lang="en-US" dirty="0">
                <a:highlight>
                  <a:srgbClr val="FFFF00"/>
                </a:highlight>
              </a:rPr>
              <a:t>Volume Uplift vs discount depth </a:t>
            </a:r>
            <a:r>
              <a:rPr lang="en-GB"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11" name="Content Placeholder 10">
            <a:extLst>
              <a:ext uri="{FF2B5EF4-FFF2-40B4-BE49-F238E27FC236}">
                <a16:creationId xmlns:a16="http://schemas.microsoft.com/office/drawing/2014/main" id="{F4699592-EE62-62A9-F892-BE173D2058B3}"/>
              </a:ext>
            </a:extLst>
          </p:cNvPr>
          <p:cNvGraphicFramePr>
            <a:graphicFrameLocks noGrp="1"/>
          </p:cNvGraphicFramePr>
          <p:nvPr>
            <p:ph idx="4294967295"/>
            <p:extLst>
              <p:ext uri="{D42A27DB-BD31-4B8C-83A1-F6EECF244321}">
                <p14:modId xmlns:p14="http://schemas.microsoft.com/office/powerpoint/2010/main" val="642153818"/>
              </p:ext>
            </p:extLst>
          </p:nvPr>
        </p:nvGraphicFramePr>
        <p:xfrm>
          <a:off x="511175" y="1136650"/>
          <a:ext cx="8099425" cy="35956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02599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5B5B285-8912-5BDC-8B86-EDA028009D33}"/>
              </a:ext>
            </a:extLst>
          </p:cNvPr>
          <p:cNvGraphicFramePr>
            <a:graphicFrameLocks noChangeAspect="1"/>
          </p:cNvGraphicFramePr>
          <p:nvPr>
            <p:custDataLst>
              <p:tags r:id="rId1"/>
            </p:custDataLst>
          </p:nvPr>
        </p:nvGraphicFramePr>
        <p:xfrm>
          <a:off x="1192" y="1193"/>
          <a:ext cx="920" cy="1191"/>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think-cell data - do not delete" hidden="1">
                        <a:extLst>
                          <a:ext uri="{FF2B5EF4-FFF2-40B4-BE49-F238E27FC236}">
                            <a16:creationId xmlns:a16="http://schemas.microsoft.com/office/drawing/2014/main" id="{45B5B285-8912-5BDC-8B86-EDA028009D33}"/>
                          </a:ext>
                        </a:extLst>
                      </p:cNvPr>
                      <p:cNvPicPr/>
                      <p:nvPr/>
                    </p:nvPicPr>
                    <p:blipFill>
                      <a:blip r:embed="rId5"/>
                      <a:stretch>
                        <a:fillRect/>
                      </a:stretch>
                    </p:blipFill>
                    <p:spPr>
                      <a:xfrm>
                        <a:off x="1192" y="1193"/>
                        <a:ext cx="920"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86F5F994-7197-5C63-DE98-21E2B5B14C95}"/>
              </a:ext>
            </a:extLst>
          </p:cNvPr>
          <p:cNvSpPr>
            <a:spLocks noGrp="1"/>
          </p:cNvSpPr>
          <p:nvPr>
            <p:ph type="dt" sz="half" idx="14"/>
          </p:nvPr>
        </p:nvSpPr>
        <p:spPr>
          <a:xfrm>
            <a:off x="8082390" y="4972050"/>
            <a:ext cx="557609" cy="171450"/>
          </a:xfrm>
        </p:spPr>
        <p:txBody>
          <a:bodyPr/>
          <a:lstStyle/>
          <a:p>
            <a:fld id="{1199D218-3462-4314-BF36-B4F59A3CB6BA}" type="datetime1">
              <a:rPr lang="en-US"/>
              <a:pPr/>
              <a:t>9/22/2025</a:t>
            </a:fld>
            <a:endParaRPr lang="en-US"/>
          </a:p>
        </p:txBody>
      </p:sp>
      <p:sp>
        <p:nvSpPr>
          <p:cNvPr id="20" name="Footer Placeholder 19">
            <a:extLst>
              <a:ext uri="{FF2B5EF4-FFF2-40B4-BE49-F238E27FC236}">
                <a16:creationId xmlns:a16="http://schemas.microsoft.com/office/drawing/2014/main" id="{D9A79C92-17DF-4870-7DC8-9748773174A3}"/>
              </a:ext>
            </a:extLst>
          </p:cNvPr>
          <p:cNvSpPr>
            <a:spLocks noGrp="1"/>
          </p:cNvSpPr>
          <p:nvPr>
            <p:ph type="ftr" sz="quarter" idx="15"/>
          </p:nvPr>
        </p:nvSpPr>
        <p:spPr>
          <a:xfrm>
            <a:off x="546969" y="4970700"/>
            <a:ext cx="6451742" cy="174151"/>
          </a:xfrm>
        </p:spPr>
        <p:txBody>
          <a:bodyPr/>
          <a:lstStyle/>
          <a:p>
            <a:r>
              <a:rPr lang="en-US" dirty="0"/>
              <a:t>Ranked by Incremental Value</a:t>
            </a:r>
          </a:p>
        </p:txBody>
      </p:sp>
      <p:sp>
        <p:nvSpPr>
          <p:cNvPr id="21" name="Slide Number Placeholder 20">
            <a:extLst>
              <a:ext uri="{FF2B5EF4-FFF2-40B4-BE49-F238E27FC236}">
                <a16:creationId xmlns:a16="http://schemas.microsoft.com/office/drawing/2014/main" id="{59A467BD-8C5A-332C-DCFE-8E3BCC641761}"/>
              </a:ext>
            </a:extLst>
          </p:cNvPr>
          <p:cNvSpPr>
            <a:spLocks noGrp="1"/>
          </p:cNvSpPr>
          <p:nvPr>
            <p:ph type="sldNum" sz="quarter" idx="16"/>
          </p:nvPr>
        </p:nvSpPr>
        <p:spPr>
          <a:xfrm>
            <a:off x="8640762" y="4972050"/>
            <a:ext cx="369965" cy="172800"/>
          </a:xfrm>
        </p:spPr>
        <p:txBody>
          <a:bodyPr/>
          <a:lstStyle/>
          <a:p>
            <a:fld id="{7B1F438D-4EAF-094E-9162-80CF3EF77236}" type="slidenum">
              <a:rPr lang="en-US"/>
              <a:pPr/>
              <a:t>5</a:t>
            </a:fld>
            <a:endParaRPr lang="en-US"/>
          </a:p>
        </p:txBody>
      </p:sp>
      <p:sp>
        <p:nvSpPr>
          <p:cNvPr id="8" name="SRC">
            <a:extLst>
              <a:ext uri="{FF2B5EF4-FFF2-40B4-BE49-F238E27FC236}">
                <a16:creationId xmlns:a16="http://schemas.microsoft.com/office/drawing/2014/main" id="{91E2AAD8-2589-42CA-8D3E-A1A7356DEB41}"/>
              </a:ext>
            </a:extLst>
          </p:cNvPr>
          <p:cNvSpPr>
            <a:spLocks noGrp="1"/>
          </p:cNvSpPr>
          <p:nvPr>
            <p:ph type="body" sz="quarter" idx="17"/>
          </p:nvPr>
        </p:nvSpPr>
        <p:spPr>
          <a:xfrm>
            <a:off x="0" y="4734106"/>
            <a:ext cx="4572000" cy="222878"/>
          </a:xfrm>
        </p:spPr>
        <p:txBody>
          <a:bodyPr/>
          <a:lstStyle/>
          <a:p>
            <a:r>
              <a:rPr lang="en-US" dirty="0"/>
              <a:t>DATA SOURCE: Trade Panel/Retailer Data | Ending Dec 2022</a:t>
            </a:r>
          </a:p>
        </p:txBody>
      </p:sp>
      <p:sp>
        <p:nvSpPr>
          <p:cNvPr id="7" name="MT">
            <a:extLst>
              <a:ext uri="{FF2B5EF4-FFF2-40B4-BE49-F238E27FC236}">
                <a16:creationId xmlns:a16="http://schemas.microsoft.com/office/drawing/2014/main" id="{2E4CE1D2-DF03-45D3-AFD5-5E10FEC0F7C1}"/>
              </a:ext>
            </a:extLst>
          </p:cNvPr>
          <p:cNvSpPr>
            <a:spLocks noGrp="1"/>
          </p:cNvSpPr>
          <p:nvPr>
            <p:ph type="body" sz="quarter" idx="18"/>
          </p:nvPr>
        </p:nvSpPr>
        <p:spPr>
          <a:xfrm>
            <a:off x="503238" y="774000"/>
            <a:ext cx="8136762" cy="360000"/>
          </a:xfrm>
        </p:spPr>
        <p:txBody>
          <a:bodyPr>
            <a:normAutofit fontScale="92500" lnSpcReduction="10000"/>
          </a:bodyPr>
          <a:lstStyle/>
          <a:p>
            <a:r>
              <a:rPr lang="en-US" dirty="0"/>
              <a:t>Value Uplift vs Promo Efficiency | By Product | Category/Sector | Retailer | P12M</a:t>
            </a:r>
          </a:p>
          <a:p>
            <a:r>
              <a:rPr lang="en-US" dirty="0"/>
              <a:t>Bubble Size: Promo Sales</a:t>
            </a:r>
          </a:p>
          <a:p>
            <a:endParaRPr lang="en-US" dirty="0"/>
          </a:p>
        </p:txBody>
      </p:sp>
      <p:sp>
        <p:nvSpPr>
          <p:cNvPr id="6" name="Title 5">
            <a:extLst>
              <a:ext uri="{FF2B5EF4-FFF2-40B4-BE49-F238E27FC236}">
                <a16:creationId xmlns:a16="http://schemas.microsoft.com/office/drawing/2014/main" id="{17C8C96B-407E-F28E-1A15-24542515E3C9}"/>
              </a:ext>
            </a:extLst>
          </p:cNvPr>
          <p:cNvSpPr>
            <a:spLocks noGrp="1"/>
          </p:cNvSpPr>
          <p:nvPr>
            <p:ph type="title"/>
          </p:nvPr>
        </p:nvSpPr>
        <p:spPr>
          <a:xfrm>
            <a:off x="504000" y="-1"/>
            <a:ext cx="8136000" cy="771525"/>
          </a:xfrm>
          <a:noFill/>
        </p:spPr>
        <p:txBody>
          <a:bodyPr vert="horz"/>
          <a:lstStyle/>
          <a:p>
            <a:r>
              <a:rPr lang="en-US" dirty="0">
                <a:highlight>
                  <a:srgbClr val="FFFF00"/>
                </a:highlight>
              </a:rPr>
              <a:t>Value Uplift vs Promo Efficiency Quadrant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Box 4">
            <a:extLst>
              <a:ext uri="{FF2B5EF4-FFF2-40B4-BE49-F238E27FC236}">
                <a16:creationId xmlns:a16="http://schemas.microsoft.com/office/drawing/2014/main" id="{FCE29351-F359-0F43-16FA-A883EF503D81}"/>
              </a:ext>
            </a:extLst>
          </p:cNvPr>
          <p:cNvSpPr txBox="1"/>
          <p:nvPr/>
        </p:nvSpPr>
        <p:spPr>
          <a:xfrm>
            <a:off x="1409691" y="1393171"/>
            <a:ext cx="582119"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dirty="0">
                <a:solidFill>
                  <a:srgbClr val="B8B60D"/>
                </a:solidFill>
                <a:latin typeface="Nexa Bold" panose="00000800000000000000" pitchFamily="2" charset="0"/>
              </a:rPr>
              <a:t>Fix</a:t>
            </a:r>
          </a:p>
        </p:txBody>
      </p:sp>
      <p:sp>
        <p:nvSpPr>
          <p:cNvPr id="9" name="TextBox 8">
            <a:extLst>
              <a:ext uri="{FF2B5EF4-FFF2-40B4-BE49-F238E27FC236}">
                <a16:creationId xmlns:a16="http://schemas.microsoft.com/office/drawing/2014/main" id="{949B4DB3-1AC5-2E97-1132-271877A8FAD7}"/>
              </a:ext>
            </a:extLst>
          </p:cNvPr>
          <p:cNvSpPr txBox="1"/>
          <p:nvPr/>
        </p:nvSpPr>
        <p:spPr>
          <a:xfrm>
            <a:off x="5680802" y="1393170"/>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006C6D"/>
                </a:solidFill>
                <a:latin typeface="Nexa Bold" panose="00000800000000000000" pitchFamily="2" charset="0"/>
              </a:rPr>
              <a:t>Protect</a:t>
            </a:r>
          </a:p>
        </p:txBody>
      </p:sp>
      <p:sp>
        <p:nvSpPr>
          <p:cNvPr id="10" name="TextBox 9">
            <a:extLst>
              <a:ext uri="{FF2B5EF4-FFF2-40B4-BE49-F238E27FC236}">
                <a16:creationId xmlns:a16="http://schemas.microsoft.com/office/drawing/2014/main" id="{097E431B-4E0A-1B31-6DE5-FEBD19254FC0}"/>
              </a:ext>
            </a:extLst>
          </p:cNvPr>
          <p:cNvSpPr txBox="1"/>
          <p:nvPr/>
        </p:nvSpPr>
        <p:spPr>
          <a:xfrm>
            <a:off x="5680802" y="3999157"/>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algn="r" defTabSz="685732">
              <a:defRPr/>
            </a:pPr>
            <a:r>
              <a:rPr lang="en-US" sz="1200" dirty="0">
                <a:solidFill>
                  <a:srgbClr val="7ECAC4"/>
                </a:solidFill>
                <a:latin typeface="Nexa Bold" panose="00000800000000000000" pitchFamily="2" charset="0"/>
              </a:rPr>
              <a:t>Grow</a:t>
            </a:r>
          </a:p>
        </p:txBody>
      </p:sp>
      <p:sp>
        <p:nvSpPr>
          <p:cNvPr id="11" name="TextBox 10">
            <a:extLst>
              <a:ext uri="{FF2B5EF4-FFF2-40B4-BE49-F238E27FC236}">
                <a16:creationId xmlns:a16="http://schemas.microsoft.com/office/drawing/2014/main" id="{824D4195-9BD7-53D8-8626-32D33DA8A3C6}"/>
              </a:ext>
            </a:extLst>
          </p:cNvPr>
          <p:cNvSpPr txBox="1"/>
          <p:nvPr/>
        </p:nvSpPr>
        <p:spPr>
          <a:xfrm>
            <a:off x="1409691" y="3999156"/>
            <a:ext cx="711253" cy="2573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36000" tIns="36000" rIns="36000" bIns="36000" rtlCol="0" anchor="ctr">
            <a:spAutoFit/>
          </a:bodyPr>
          <a:lstStyle/>
          <a:p>
            <a:pPr defTabSz="685732">
              <a:defRPr/>
            </a:pPr>
            <a:r>
              <a:rPr lang="en-US" sz="1200">
                <a:solidFill>
                  <a:srgbClr val="C00000"/>
                </a:solidFill>
                <a:latin typeface="Nexa Bold" panose="00000800000000000000" pitchFamily="2" charset="0"/>
              </a:rPr>
              <a:t>Kill</a:t>
            </a:r>
          </a:p>
        </p:txBody>
      </p:sp>
      <p:graphicFrame>
        <p:nvGraphicFramePr>
          <p:cNvPr id="12" name="Table 11">
            <a:extLst>
              <a:ext uri="{FF2B5EF4-FFF2-40B4-BE49-F238E27FC236}">
                <a16:creationId xmlns:a16="http://schemas.microsoft.com/office/drawing/2014/main" id="{D5D0C284-053E-2E60-8FCC-FD6AB6667C33}"/>
              </a:ext>
            </a:extLst>
          </p:cNvPr>
          <p:cNvGraphicFramePr>
            <a:graphicFrameLocks noGrp="1"/>
          </p:cNvGraphicFramePr>
          <p:nvPr>
            <p:extLst>
              <p:ext uri="{D42A27DB-BD31-4B8C-83A1-F6EECF244321}">
                <p14:modId xmlns:p14="http://schemas.microsoft.com/office/powerpoint/2010/main" val="1190133053"/>
              </p:ext>
            </p:extLst>
          </p:nvPr>
        </p:nvGraphicFramePr>
        <p:xfrm>
          <a:off x="6597254" y="1131888"/>
          <a:ext cx="2053035" cy="3607050"/>
        </p:xfrm>
        <a:graphic>
          <a:graphicData uri="http://schemas.openxmlformats.org/drawingml/2006/table">
            <a:tbl>
              <a:tblPr>
                <a:tableStyleId>{5C22544A-7EE6-4342-B048-85BDC9FD1C3A}</a:tableStyleId>
              </a:tblPr>
              <a:tblGrid>
                <a:gridCol w="117133">
                  <a:extLst>
                    <a:ext uri="{9D8B030D-6E8A-4147-A177-3AD203B41FA5}">
                      <a16:colId xmlns:a16="http://schemas.microsoft.com/office/drawing/2014/main" val="2330748054"/>
                    </a:ext>
                  </a:extLst>
                </a:gridCol>
                <a:gridCol w="1935902">
                  <a:extLst>
                    <a:ext uri="{9D8B030D-6E8A-4147-A177-3AD203B41FA5}">
                      <a16:colId xmlns:a16="http://schemas.microsoft.com/office/drawing/2014/main" val="1344966126"/>
                    </a:ext>
                  </a:extLst>
                </a:gridCol>
              </a:tblGrid>
              <a:tr h="72141">
                <a:tc>
                  <a:txBody>
                    <a:bodyPr/>
                    <a:lstStyle/>
                    <a:p>
                      <a:pPr algn="ctr" fontAlgn="b"/>
                      <a:r>
                        <a:rPr lang="en-CH" sz="400" b="0" i="0" u="none" strike="noStrike">
                          <a:solidFill>
                            <a:schemeClr val="tx2"/>
                          </a:solidFill>
                          <a:effectLst/>
                          <a:latin typeface="+mn-lt"/>
                        </a:rPr>
                        <a:t>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68475315"/>
                  </a:ext>
                </a:extLst>
              </a:tr>
              <a:tr h="72141">
                <a:tc>
                  <a:txBody>
                    <a:bodyPr/>
                    <a:lstStyle/>
                    <a:p>
                      <a:pPr algn="ctr" fontAlgn="b"/>
                      <a:r>
                        <a:rPr lang="en-CH" sz="400" b="0" i="0" u="none" strike="noStrike">
                          <a:solidFill>
                            <a:schemeClr val="tx2"/>
                          </a:solidFill>
                          <a:effectLst/>
                          <a:latin typeface="+mn-lt"/>
                        </a:rPr>
                        <a:t>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74345675"/>
                  </a:ext>
                </a:extLst>
              </a:tr>
              <a:tr h="72141">
                <a:tc>
                  <a:txBody>
                    <a:bodyPr/>
                    <a:lstStyle/>
                    <a:p>
                      <a:pPr algn="ctr" fontAlgn="b"/>
                      <a:r>
                        <a:rPr lang="en-CH" sz="400" b="0" i="0" u="none" strike="noStrike">
                          <a:solidFill>
                            <a:schemeClr val="tx2"/>
                          </a:solidFill>
                          <a:effectLst/>
                          <a:latin typeface="+mn-lt"/>
                        </a:rPr>
                        <a:t>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1017686"/>
                  </a:ext>
                </a:extLst>
              </a:tr>
              <a:tr h="72141">
                <a:tc>
                  <a:txBody>
                    <a:bodyPr/>
                    <a:lstStyle/>
                    <a:p>
                      <a:pPr algn="ctr" fontAlgn="b"/>
                      <a:r>
                        <a:rPr lang="en-CH" sz="400" b="0" i="0" u="none" strike="noStrike">
                          <a:solidFill>
                            <a:schemeClr val="tx2"/>
                          </a:solidFill>
                          <a:effectLst/>
                          <a:latin typeface="+mn-lt"/>
                        </a:rPr>
                        <a:t>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Weihenstephan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3934404"/>
                  </a:ext>
                </a:extLst>
              </a:tr>
              <a:tr h="72141">
                <a:tc>
                  <a:txBody>
                    <a:bodyPr/>
                    <a:lstStyle/>
                    <a:p>
                      <a:pPr algn="ctr" fontAlgn="b"/>
                      <a:r>
                        <a:rPr lang="en-CH" sz="400" b="0" i="0" u="none" strike="noStrike">
                          <a:solidFill>
                            <a:schemeClr val="tx2"/>
                          </a:solidFill>
                          <a:effectLst/>
                          <a:latin typeface="+mn-lt"/>
                        </a:rPr>
                        <a:t>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251638"/>
                  </a:ext>
                </a:extLst>
              </a:tr>
              <a:tr h="72141">
                <a:tc>
                  <a:txBody>
                    <a:bodyPr/>
                    <a:lstStyle/>
                    <a:p>
                      <a:pPr algn="ctr" fontAlgn="b"/>
                      <a:r>
                        <a:rPr lang="en-CH" sz="400" b="0" i="0" u="none" strike="noStrike">
                          <a:solidFill>
                            <a:schemeClr val="tx2"/>
                          </a:solidFill>
                          <a:effectLst/>
                          <a:latin typeface="+mn-lt"/>
                        </a:rPr>
                        <a:t>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Frau Antje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61931653"/>
                  </a:ext>
                </a:extLst>
              </a:tr>
              <a:tr h="72141">
                <a:tc>
                  <a:txBody>
                    <a:bodyPr/>
                    <a:lstStyle/>
                    <a:p>
                      <a:pPr algn="ctr" fontAlgn="b"/>
                      <a:r>
                        <a:rPr lang="en-CH" sz="400" b="0" i="0" u="none" strike="noStrike">
                          <a:solidFill>
                            <a:schemeClr val="tx2"/>
                          </a:solidFill>
                          <a:effectLst/>
                          <a:latin typeface="+mn-lt"/>
                        </a:rPr>
                        <a:t>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Becher 200G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29411828"/>
                  </a:ext>
                </a:extLst>
              </a:tr>
              <a:tr h="72141">
                <a:tc>
                  <a:txBody>
                    <a:bodyPr/>
                    <a:lstStyle/>
                    <a:p>
                      <a:pPr algn="ctr" fontAlgn="b"/>
                      <a:r>
                        <a:rPr lang="en-CH" sz="400" b="0" i="0" u="none" strike="noStrike">
                          <a:solidFill>
                            <a:schemeClr val="tx2"/>
                          </a:solidFill>
                          <a:effectLst/>
                          <a:latin typeface="+mn-lt"/>
                        </a:rPr>
                        <a:t>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89762943"/>
                  </a:ext>
                </a:extLst>
              </a:tr>
              <a:tr h="72141">
                <a:tc>
                  <a:txBody>
                    <a:bodyPr/>
                    <a:lstStyle/>
                    <a:p>
                      <a:pPr algn="ctr" fontAlgn="b"/>
                      <a:r>
                        <a:rPr lang="en-CH" sz="400" b="0" i="0" u="none" strike="noStrike">
                          <a:solidFill>
                            <a:schemeClr val="tx2"/>
                          </a:solidFill>
                          <a:effectLst/>
                          <a:latin typeface="+mn-lt"/>
                        </a:rPr>
                        <a:t>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Landliebe Becher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63467390"/>
                  </a:ext>
                </a:extLst>
              </a:tr>
              <a:tr h="72141">
                <a:tc>
                  <a:txBody>
                    <a:bodyPr/>
                    <a:lstStyle/>
                    <a:p>
                      <a:pPr algn="ctr" fontAlgn="b"/>
                      <a:r>
                        <a:rPr lang="en-CH" sz="400" b="0" i="0" u="none" strike="noStrike">
                          <a:solidFill>
                            <a:schemeClr val="tx2"/>
                          </a:solidFill>
                          <a:effectLst/>
                          <a:latin typeface="+mn-lt"/>
                        </a:rPr>
                        <a:t>10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78294199"/>
                  </a:ext>
                </a:extLst>
              </a:tr>
              <a:tr h="72141">
                <a:tc>
                  <a:txBody>
                    <a:bodyPr/>
                    <a:lstStyle/>
                    <a:p>
                      <a:pPr algn="ctr" fontAlgn="b"/>
                      <a:r>
                        <a:rPr lang="en-CH" sz="400" b="0" i="0" u="none" strike="noStrike">
                          <a:solidFill>
                            <a:schemeClr val="tx2"/>
                          </a:solidFill>
                          <a:effectLst/>
                          <a:latin typeface="+mn-lt"/>
                        </a:rPr>
                        <a:t>11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783936"/>
                  </a:ext>
                </a:extLst>
              </a:tr>
              <a:tr h="72141">
                <a:tc>
                  <a:txBody>
                    <a:bodyPr/>
                    <a:lstStyle/>
                    <a:p>
                      <a:pPr algn="ctr" fontAlgn="b"/>
                      <a:r>
                        <a:rPr lang="en-CH" sz="400" b="0" i="0" u="none" strike="noStrike">
                          <a:solidFill>
                            <a:schemeClr val="tx2"/>
                          </a:solidFill>
                          <a:effectLst/>
                          <a:latin typeface="+mn-lt"/>
                        </a:rPr>
                        <a:t>12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Salted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07362147"/>
                  </a:ext>
                </a:extLst>
              </a:tr>
              <a:tr h="72141">
                <a:tc>
                  <a:txBody>
                    <a:bodyPr/>
                    <a:lstStyle/>
                    <a:p>
                      <a:pPr algn="ctr" fontAlgn="b"/>
                      <a:r>
                        <a:rPr lang="en-CH" sz="400" b="0" i="0" u="none" strike="noStrike">
                          <a:solidFill>
                            <a:schemeClr val="tx2"/>
                          </a:solidFill>
                          <a:effectLst/>
                          <a:latin typeface="+mn-lt"/>
                        </a:rPr>
                        <a:t>13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91460699"/>
                  </a:ext>
                </a:extLst>
              </a:tr>
              <a:tr h="72141">
                <a:tc>
                  <a:txBody>
                    <a:bodyPr/>
                    <a:lstStyle/>
                    <a:p>
                      <a:pPr algn="ctr" fontAlgn="b"/>
                      <a:r>
                        <a:rPr lang="en-CH" sz="400" b="0" i="0" u="none" strike="noStrike">
                          <a:solidFill>
                            <a:schemeClr val="tx2"/>
                          </a:solidFill>
                          <a:effectLst/>
                          <a:latin typeface="+mn-lt"/>
                        </a:rPr>
                        <a:t>14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Violife Vioblock Vegan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740093880"/>
                  </a:ext>
                </a:extLst>
              </a:tr>
              <a:tr h="72141">
                <a:tc>
                  <a:txBody>
                    <a:bodyPr/>
                    <a:lstStyle/>
                    <a:p>
                      <a:pPr algn="ctr" fontAlgn="b"/>
                      <a:r>
                        <a:rPr lang="en-CH" sz="400" b="0" i="0" u="none" strike="noStrike">
                          <a:solidFill>
                            <a:schemeClr val="tx2"/>
                          </a:solidFill>
                          <a:effectLst/>
                          <a:latin typeface="+mn-lt"/>
                        </a:rPr>
                        <a:t>15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Allgaeuer Hof 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550994264"/>
                  </a:ext>
                </a:extLst>
              </a:tr>
              <a:tr h="72141">
                <a:tc>
                  <a:txBody>
                    <a:bodyPr/>
                    <a:lstStyle/>
                    <a:p>
                      <a:pPr algn="ctr" fontAlgn="b"/>
                      <a:r>
                        <a:rPr lang="en-CH" sz="400" b="0" i="0" u="none" strike="noStrike">
                          <a:solidFill>
                            <a:schemeClr val="tx2"/>
                          </a:solidFill>
                          <a:effectLst/>
                          <a:latin typeface="+mn-lt"/>
                        </a:rPr>
                        <a:t>16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Kraeuter-Tube Vegan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75426428"/>
                  </a:ext>
                </a:extLst>
              </a:tr>
              <a:tr h="72141">
                <a:tc>
                  <a:txBody>
                    <a:bodyPr/>
                    <a:lstStyle/>
                    <a:p>
                      <a:pPr algn="ctr" fontAlgn="b"/>
                      <a:r>
                        <a:rPr lang="en-CH" sz="400" b="0" i="0" u="none" strike="noStrike">
                          <a:solidFill>
                            <a:schemeClr val="tx2"/>
                          </a:solidFill>
                          <a:effectLst/>
                          <a:latin typeface="+mn-lt"/>
                        </a:rPr>
                        <a:t>17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Allgaeuer Hof 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97241745"/>
                  </a:ext>
                </a:extLst>
              </a:tr>
              <a:tr h="72141">
                <a:tc>
                  <a:txBody>
                    <a:bodyPr/>
                    <a:lstStyle/>
                    <a:p>
                      <a:pPr algn="ctr" fontAlgn="b"/>
                      <a:r>
                        <a:rPr lang="en-CH" sz="400" b="0" i="0" u="none" strike="noStrike">
                          <a:solidFill>
                            <a:schemeClr val="tx2"/>
                          </a:solidFill>
                          <a:effectLst/>
                          <a:latin typeface="+mn-lt"/>
                        </a:rPr>
                        <a:t>18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Becher 120G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3182630"/>
                  </a:ext>
                </a:extLst>
              </a:tr>
              <a:tr h="72141">
                <a:tc>
                  <a:txBody>
                    <a:bodyPr/>
                    <a:lstStyle/>
                    <a:p>
                      <a:pPr algn="ctr" fontAlgn="b"/>
                      <a:r>
                        <a:rPr lang="en-CH" sz="400" b="0" i="0" u="none" strike="noStrike">
                          <a:solidFill>
                            <a:schemeClr val="tx2"/>
                          </a:solidFill>
                          <a:effectLst/>
                          <a:latin typeface="+mn-lt"/>
                        </a:rPr>
                        <a:t>19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Kraeuter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35205234"/>
                  </a:ext>
                </a:extLst>
              </a:tr>
              <a:tr h="72141">
                <a:tc>
                  <a:txBody>
                    <a:bodyPr/>
                    <a:lstStyle/>
                    <a:p>
                      <a:pPr algn="ctr" fontAlgn="b"/>
                      <a:r>
                        <a:rPr lang="en-CH" sz="400" b="0" i="0" u="none" strike="noStrike">
                          <a:solidFill>
                            <a:schemeClr val="tx2"/>
                          </a:solidFill>
                          <a:effectLst/>
                          <a:latin typeface="+mn-lt"/>
                        </a:rPr>
                        <a:t>20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04871848"/>
                  </a:ext>
                </a:extLst>
              </a:tr>
              <a:tr h="72141">
                <a:tc>
                  <a:txBody>
                    <a:bodyPr/>
                    <a:lstStyle/>
                    <a:p>
                      <a:pPr algn="ctr" fontAlgn="b"/>
                      <a:r>
                        <a:rPr lang="en-CH" sz="400" b="0" i="0" u="none" strike="noStrike">
                          <a:solidFill>
                            <a:schemeClr val="tx2"/>
                          </a:solidFill>
                          <a:effectLst/>
                          <a:latin typeface="+mn-lt"/>
                        </a:rPr>
                        <a:t>21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Die Vegane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49180832"/>
                  </a:ext>
                </a:extLst>
              </a:tr>
              <a:tr h="72141">
                <a:tc>
                  <a:txBody>
                    <a:bodyPr/>
                    <a:lstStyle/>
                    <a:p>
                      <a:pPr algn="ctr" fontAlgn="b"/>
                      <a:r>
                        <a:rPr lang="en-CH" sz="400" b="0" i="0" u="none" strike="noStrike">
                          <a:solidFill>
                            <a:schemeClr val="tx2"/>
                          </a:solidFill>
                          <a:effectLst/>
                          <a:latin typeface="+mn-lt"/>
                        </a:rPr>
                        <a:t>22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17787889"/>
                  </a:ext>
                </a:extLst>
              </a:tr>
              <a:tr h="72141">
                <a:tc>
                  <a:txBody>
                    <a:bodyPr/>
                    <a:lstStyle/>
                    <a:p>
                      <a:pPr algn="ctr" fontAlgn="b"/>
                      <a:r>
                        <a:rPr lang="en-CH" sz="400" b="0" i="0" u="none" strike="noStrike">
                          <a:solidFill>
                            <a:schemeClr val="tx2"/>
                          </a:solidFill>
                          <a:effectLst/>
                          <a:latin typeface="+mn-lt"/>
                        </a:rPr>
                        <a:t>23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Private Label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39181467"/>
                  </a:ext>
                </a:extLst>
              </a:tr>
              <a:tr h="72141">
                <a:tc>
                  <a:txBody>
                    <a:bodyPr/>
                    <a:lstStyle/>
                    <a:p>
                      <a:pPr algn="ctr" fontAlgn="b"/>
                      <a:r>
                        <a:rPr lang="en-CH" sz="400" b="0" i="0" u="none" strike="noStrike">
                          <a:solidFill>
                            <a:schemeClr val="tx2"/>
                          </a:solidFill>
                          <a:effectLst/>
                          <a:latin typeface="+mn-lt"/>
                        </a:rPr>
                        <a:t>24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President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49409313"/>
                  </a:ext>
                </a:extLst>
              </a:tr>
              <a:tr h="72141">
                <a:tc>
                  <a:txBody>
                    <a:bodyPr/>
                    <a:lstStyle/>
                    <a:p>
                      <a:pPr algn="ctr" fontAlgn="b"/>
                      <a:r>
                        <a:rPr lang="en-CH" sz="400" b="0" i="0" u="none" strike="noStrike">
                          <a:solidFill>
                            <a:schemeClr val="tx2"/>
                          </a:solidFill>
                          <a:effectLst/>
                          <a:latin typeface="+mn-lt"/>
                        </a:rPr>
                        <a:t>25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Andechser Natur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090138508"/>
                  </a:ext>
                </a:extLst>
              </a:tr>
              <a:tr h="72141">
                <a:tc>
                  <a:txBody>
                    <a:bodyPr/>
                    <a:lstStyle/>
                    <a:p>
                      <a:pPr algn="ctr" fontAlgn="b"/>
                      <a:r>
                        <a:rPr lang="en-CH" sz="400" b="0" i="0" u="none" strike="noStrike">
                          <a:solidFill>
                            <a:schemeClr val="tx2"/>
                          </a:solidFill>
                          <a:effectLst/>
                          <a:latin typeface="+mn-lt"/>
                        </a:rPr>
                        <a:t>26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Echt Franken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62685953"/>
                  </a:ext>
                </a:extLst>
              </a:tr>
              <a:tr h="72141">
                <a:tc>
                  <a:txBody>
                    <a:bodyPr/>
                    <a:lstStyle/>
                    <a:p>
                      <a:pPr algn="ctr" fontAlgn="b"/>
                      <a:r>
                        <a:rPr lang="en-CH" sz="400" b="0" i="0" u="none" strike="noStrike">
                          <a:solidFill>
                            <a:schemeClr val="tx2"/>
                          </a:solidFill>
                          <a:effectLst/>
                          <a:latin typeface="+mn-lt"/>
                        </a:rPr>
                        <a:t>27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nb-NO" sz="400" b="0" i="0" u="none" strike="noStrike">
                          <a:solidFill>
                            <a:schemeClr val="tx2"/>
                          </a:solidFill>
                          <a:effectLst/>
                          <a:latin typeface="+mn-lt"/>
                        </a:rPr>
                        <a:t>Private Label Pilz Glas 100G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84834823"/>
                  </a:ext>
                </a:extLst>
              </a:tr>
              <a:tr h="72141">
                <a:tc>
                  <a:txBody>
                    <a:bodyPr/>
                    <a:lstStyle/>
                    <a:p>
                      <a:pPr algn="ctr" fontAlgn="b"/>
                      <a:r>
                        <a:rPr lang="en-CH" sz="400" b="0" i="0" u="none" strike="noStrike">
                          <a:solidFill>
                            <a:schemeClr val="tx2"/>
                          </a:solidFill>
                          <a:effectLst/>
                          <a:latin typeface="+mn-lt"/>
                        </a:rPr>
                        <a:t>28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Kerrygold Original Kraeuter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12592600"/>
                  </a:ext>
                </a:extLst>
              </a:tr>
              <a:tr h="72141">
                <a:tc>
                  <a:txBody>
                    <a:bodyPr/>
                    <a:lstStyle/>
                    <a:p>
                      <a:pPr algn="ctr" fontAlgn="b"/>
                      <a:r>
                        <a:rPr lang="en-CH" sz="400" b="0" i="0" u="none" strike="noStrike">
                          <a:solidFill>
                            <a:schemeClr val="tx2"/>
                          </a:solidFill>
                          <a:effectLst/>
                          <a:latin typeface="+mn-lt"/>
                        </a:rPr>
                        <a:t>29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Berchtesgadener Land Bio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4432554"/>
                  </a:ext>
                </a:extLst>
              </a:tr>
              <a:tr h="72141">
                <a:tc>
                  <a:txBody>
                    <a:bodyPr/>
                    <a:lstStyle/>
                    <a:p>
                      <a:pPr algn="ctr" fontAlgn="b"/>
                      <a:r>
                        <a:rPr lang="en-CH" sz="400" b="0" i="0" u="none" strike="noStrike">
                          <a:solidFill>
                            <a:schemeClr val="tx2"/>
                          </a:solidFill>
                          <a:effectLst/>
                          <a:latin typeface="+mn-lt"/>
                        </a:rPr>
                        <a:t>30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Hansano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115818235"/>
                  </a:ext>
                </a:extLst>
              </a:tr>
              <a:tr h="72141">
                <a:tc>
                  <a:txBody>
                    <a:bodyPr/>
                    <a:lstStyle/>
                    <a:p>
                      <a:pPr algn="ctr" fontAlgn="b"/>
                      <a:r>
                        <a:rPr lang="en-CH" sz="400" b="0" i="0" u="none" strike="noStrike">
                          <a:solidFill>
                            <a:schemeClr val="tx2"/>
                          </a:solidFill>
                          <a:effectLst/>
                          <a:latin typeface="+mn-lt"/>
                        </a:rPr>
                        <a:t>31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de-DE" sz="400" b="0" i="0" u="none" strike="noStrike">
                          <a:solidFill>
                            <a:schemeClr val="tx2"/>
                          </a:solidFill>
                          <a:effectLst/>
                          <a:latin typeface="+mn-lt"/>
                        </a:rPr>
                        <a:t>Meggle Knoblauch / Zwiebel Rolle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14338691"/>
                  </a:ext>
                </a:extLst>
              </a:tr>
              <a:tr h="72141">
                <a:tc>
                  <a:txBody>
                    <a:bodyPr/>
                    <a:lstStyle/>
                    <a:p>
                      <a:pPr algn="ctr" fontAlgn="b"/>
                      <a:r>
                        <a:rPr lang="en-CH" sz="400" b="0" i="0" u="none" strike="noStrike">
                          <a:solidFill>
                            <a:schemeClr val="tx2"/>
                          </a:solidFill>
                          <a:effectLst/>
                          <a:latin typeface="+mn-lt"/>
                        </a:rPr>
                        <a:t>32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Original Kraeuter Rolle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9559883"/>
                  </a:ext>
                </a:extLst>
              </a:tr>
              <a:tr h="72141">
                <a:tc>
                  <a:txBody>
                    <a:bodyPr/>
                    <a:lstStyle/>
                    <a:p>
                      <a:pPr algn="ctr" fontAlgn="b"/>
                      <a:r>
                        <a:rPr lang="en-CH" sz="400" b="0" i="0" u="none" strike="noStrike">
                          <a:solidFill>
                            <a:schemeClr val="tx2"/>
                          </a:solidFill>
                          <a:effectLst/>
                          <a:latin typeface="+mn-lt"/>
                        </a:rPr>
                        <a:t>33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46527690"/>
                  </a:ext>
                </a:extLst>
              </a:tr>
              <a:tr h="72141">
                <a:tc>
                  <a:txBody>
                    <a:bodyPr/>
                    <a:lstStyle/>
                    <a:p>
                      <a:pPr algn="ctr" fontAlgn="b"/>
                      <a:r>
                        <a:rPr lang="en-CH" sz="400" b="0" i="0" u="none" strike="noStrike">
                          <a:solidFill>
                            <a:schemeClr val="tx2"/>
                          </a:solidFill>
                          <a:effectLst/>
                          <a:latin typeface="+mn-lt"/>
                        </a:rPr>
                        <a:t>34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3181845"/>
                  </a:ext>
                </a:extLst>
              </a:tr>
              <a:tr h="72141">
                <a:tc>
                  <a:txBody>
                    <a:bodyPr/>
                    <a:lstStyle/>
                    <a:p>
                      <a:pPr algn="ctr" fontAlgn="b"/>
                      <a:r>
                        <a:rPr lang="en-CH" sz="400" b="0" i="0" u="none" strike="noStrike">
                          <a:solidFill>
                            <a:schemeClr val="tx2"/>
                          </a:solidFill>
                          <a:effectLst/>
                          <a:latin typeface="+mn-lt"/>
                        </a:rPr>
                        <a:t>35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56447234"/>
                  </a:ext>
                </a:extLst>
              </a:tr>
              <a:tr h="72141">
                <a:tc>
                  <a:txBody>
                    <a:bodyPr/>
                    <a:lstStyle/>
                    <a:p>
                      <a:pPr algn="ctr" fontAlgn="b"/>
                      <a:r>
                        <a:rPr lang="en-CH" sz="400" b="0" i="0" u="none" strike="noStrike">
                          <a:solidFill>
                            <a:schemeClr val="tx2"/>
                          </a:solidFill>
                          <a:effectLst/>
                          <a:latin typeface="+mn-lt"/>
                        </a:rPr>
                        <a:t>36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Vogtlandweide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127023"/>
                  </a:ext>
                </a:extLst>
              </a:tr>
              <a:tr h="72141">
                <a:tc>
                  <a:txBody>
                    <a:bodyPr/>
                    <a:lstStyle/>
                    <a:p>
                      <a:pPr algn="ctr" fontAlgn="b"/>
                      <a:r>
                        <a:rPr lang="en-CH" sz="400" b="0" i="0" u="none" strike="noStrike">
                          <a:solidFill>
                            <a:schemeClr val="tx2"/>
                          </a:solidFill>
                          <a:effectLst/>
                          <a:latin typeface="+mn-lt"/>
                        </a:rPr>
                        <a:t>37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Goldsteig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368801837"/>
                  </a:ext>
                </a:extLst>
              </a:tr>
              <a:tr h="72141">
                <a:tc>
                  <a:txBody>
                    <a:bodyPr/>
                    <a:lstStyle/>
                    <a:p>
                      <a:pPr algn="ctr" fontAlgn="b"/>
                      <a:r>
                        <a:rPr lang="en-CH" sz="400" b="0" i="0" u="none" strike="noStrike">
                          <a:solidFill>
                            <a:schemeClr val="tx2"/>
                          </a:solidFill>
                          <a:effectLst/>
                          <a:latin typeface="+mn-lt"/>
                        </a:rPr>
                        <a:t>38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Sachsenmilch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0466797"/>
                  </a:ext>
                </a:extLst>
              </a:tr>
              <a:tr h="72141">
                <a:tc>
                  <a:txBody>
                    <a:bodyPr/>
                    <a:lstStyle/>
                    <a:p>
                      <a:pPr algn="ctr" fontAlgn="b"/>
                      <a:r>
                        <a:rPr lang="en-CH" sz="400" b="0" i="0" u="none" strike="noStrike">
                          <a:solidFill>
                            <a:schemeClr val="tx2"/>
                          </a:solidFill>
                          <a:effectLst/>
                          <a:latin typeface="+mn-lt"/>
                        </a:rPr>
                        <a:t>39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73938335"/>
                  </a:ext>
                </a:extLst>
              </a:tr>
              <a:tr h="72141">
                <a:tc>
                  <a:txBody>
                    <a:bodyPr/>
                    <a:lstStyle/>
                    <a:p>
                      <a:pPr algn="ctr" fontAlgn="b"/>
                      <a:r>
                        <a:rPr lang="en-CH" sz="400" b="0" i="0" u="none" strike="noStrike">
                          <a:solidFill>
                            <a:schemeClr val="tx2"/>
                          </a:solidFill>
                          <a:effectLst/>
                          <a:latin typeface="+mn-lt"/>
                        </a:rPr>
                        <a:t>40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en-US" sz="400" b="0" i="0" u="none" strike="noStrike">
                          <a:solidFill>
                            <a:schemeClr val="tx2"/>
                          </a:solidFill>
                          <a:effectLst/>
                          <a:latin typeface="+mn-lt"/>
                        </a:rPr>
                        <a:t>Kerrygold Becher 1 Ct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43170031"/>
                  </a:ext>
                </a:extLst>
              </a:tr>
              <a:tr h="72141">
                <a:tc>
                  <a:txBody>
                    <a:bodyPr/>
                    <a:lstStyle/>
                    <a:p>
                      <a:pPr algn="ctr" fontAlgn="b"/>
                      <a:r>
                        <a:rPr lang="en-CH" sz="400" b="0" i="0" u="none" strike="noStrike">
                          <a:solidFill>
                            <a:schemeClr val="tx2"/>
                          </a:solidFill>
                          <a:effectLst/>
                          <a:latin typeface="+mn-lt"/>
                        </a:rPr>
                        <a:t>41</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Schwarzwaldmilch Mildgesaeuerte 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48716760"/>
                  </a:ext>
                </a:extLst>
              </a:tr>
              <a:tr h="72141">
                <a:tc>
                  <a:txBody>
                    <a:bodyPr/>
                    <a:lstStyle/>
                    <a:p>
                      <a:pPr algn="ctr" fontAlgn="b"/>
                      <a:r>
                        <a:rPr lang="en-CH" sz="400" b="0" i="0" u="none" strike="noStrike">
                          <a:solidFill>
                            <a:schemeClr val="tx2"/>
                          </a:solidFill>
                          <a:effectLst/>
                          <a:latin typeface="+mn-lt"/>
                        </a:rPr>
                        <a:t>42</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Uplaender Bio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425759696"/>
                  </a:ext>
                </a:extLst>
              </a:tr>
              <a:tr h="72141">
                <a:tc>
                  <a:txBody>
                    <a:bodyPr/>
                    <a:lstStyle/>
                    <a:p>
                      <a:pPr algn="ctr" fontAlgn="b"/>
                      <a:r>
                        <a:rPr lang="en-CH" sz="400" b="0" i="0" u="none" strike="noStrike">
                          <a:solidFill>
                            <a:schemeClr val="tx2"/>
                          </a:solidFill>
                          <a:effectLst/>
                          <a:latin typeface="+mn-lt"/>
                        </a:rPr>
                        <a:t>43</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Grill / Fleisch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188487155"/>
                  </a:ext>
                </a:extLst>
              </a:tr>
              <a:tr h="72141">
                <a:tc>
                  <a:txBody>
                    <a:bodyPr/>
                    <a:lstStyle/>
                    <a:p>
                      <a:pPr algn="ctr" fontAlgn="b"/>
                      <a:r>
                        <a:rPr lang="en-CH" sz="400" b="0" i="0" u="none" strike="noStrike">
                          <a:solidFill>
                            <a:schemeClr val="tx2"/>
                          </a:solidFill>
                          <a:effectLst/>
                          <a:latin typeface="+mn-lt"/>
                        </a:rPr>
                        <a:t>44</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Dairygold Original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51853753"/>
                  </a:ext>
                </a:extLst>
              </a:tr>
              <a:tr h="72141">
                <a:tc>
                  <a:txBody>
                    <a:bodyPr/>
                    <a:lstStyle/>
                    <a:p>
                      <a:pPr algn="ctr" fontAlgn="b"/>
                      <a:r>
                        <a:rPr lang="en-CH" sz="400" b="0" i="0" u="none" strike="noStrike">
                          <a:solidFill>
                            <a:schemeClr val="tx2"/>
                          </a:solidFill>
                          <a:effectLst/>
                          <a:latin typeface="+mn-lt"/>
                        </a:rPr>
                        <a:t>45</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Glaeserne Molkerei Sauerrahmbutter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94004136"/>
                  </a:ext>
                </a:extLst>
              </a:tr>
              <a:tr h="72141">
                <a:tc>
                  <a:txBody>
                    <a:bodyPr/>
                    <a:lstStyle/>
                    <a:p>
                      <a:pPr algn="ctr" fontAlgn="b"/>
                      <a:r>
                        <a:rPr lang="en-CH" sz="400" b="0" i="0" u="none" strike="noStrike">
                          <a:solidFill>
                            <a:schemeClr val="tx2"/>
                          </a:solidFill>
                          <a:effectLst/>
                          <a:latin typeface="+mn-lt"/>
                        </a:rPr>
                        <a:t>46</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Suessrahmbutter Falts 5 Ct 20G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529695749"/>
                  </a:ext>
                </a:extLst>
              </a:tr>
              <a:tr h="72141">
                <a:tc>
                  <a:txBody>
                    <a:bodyPr/>
                    <a:lstStyle/>
                    <a:p>
                      <a:pPr algn="ctr" fontAlgn="b"/>
                      <a:r>
                        <a:rPr lang="en-CH" sz="400" b="0" i="0" u="none" strike="noStrike">
                          <a:solidFill>
                            <a:schemeClr val="tx2"/>
                          </a:solidFill>
                          <a:effectLst/>
                          <a:latin typeface="+mn-lt"/>
                        </a:rPr>
                        <a:t>47</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Meggle Alpenbutter Suessrahmbutter 125G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731500203"/>
                  </a:ext>
                </a:extLst>
              </a:tr>
              <a:tr h="72141">
                <a:tc>
                  <a:txBody>
                    <a:bodyPr/>
                    <a:lstStyle/>
                    <a:p>
                      <a:pPr algn="ctr" fontAlgn="b"/>
                      <a:r>
                        <a:rPr lang="en-CH" sz="400" b="0" i="0" u="none" strike="noStrike">
                          <a:solidFill>
                            <a:schemeClr val="tx2"/>
                          </a:solidFill>
                          <a:effectLst/>
                          <a:latin typeface="+mn-lt"/>
                        </a:rPr>
                        <a:t>48</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Kerrygold Original Mediterran Becher 150G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6802235"/>
                  </a:ext>
                </a:extLst>
              </a:tr>
              <a:tr h="72141">
                <a:tc>
                  <a:txBody>
                    <a:bodyPr/>
                    <a:lstStyle/>
                    <a:p>
                      <a:pPr algn="ctr" fontAlgn="b"/>
                      <a:r>
                        <a:rPr lang="en-CH" sz="400" b="0" i="0" u="none" strike="noStrike">
                          <a:solidFill>
                            <a:schemeClr val="tx2"/>
                          </a:solidFill>
                          <a:effectLst/>
                          <a:latin typeface="+mn-lt"/>
                        </a:rPr>
                        <a:t>49</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a:solidFill>
                            <a:schemeClr val="tx2"/>
                          </a:solidFill>
                          <a:effectLst/>
                          <a:latin typeface="+mn-lt"/>
                        </a:rPr>
                        <a:t>Frankenland Suessrahmbutter 250G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37404249"/>
                  </a:ext>
                </a:extLst>
              </a:tr>
              <a:tr h="72141">
                <a:tc>
                  <a:txBody>
                    <a:bodyPr/>
                    <a:lstStyle/>
                    <a:p>
                      <a:pPr algn="ctr" fontAlgn="b"/>
                      <a:r>
                        <a:rPr lang="en-CH" sz="400" b="0" i="0" u="none" strike="noStrike">
                          <a:solidFill>
                            <a:schemeClr val="tx2"/>
                          </a:solidFill>
                          <a:effectLst/>
                          <a:latin typeface="+mn-lt"/>
                        </a:rPr>
                        <a:t>50</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algn="l" fontAlgn="b"/>
                      <a:r>
                        <a:rPr lang="fr-CH" sz="400" b="0" i="0" u="none" strike="noStrike" dirty="0" err="1">
                          <a:solidFill>
                            <a:schemeClr val="tx2"/>
                          </a:solidFill>
                          <a:effectLst/>
                          <a:latin typeface="+mn-lt"/>
                        </a:rPr>
                        <a:t>Meggle</a:t>
                      </a:r>
                      <a:r>
                        <a:rPr lang="fr-CH" sz="400" b="0" i="0" u="none" strike="noStrike" dirty="0">
                          <a:solidFill>
                            <a:schemeClr val="tx2"/>
                          </a:solidFill>
                          <a:effectLst/>
                          <a:latin typeface="+mn-lt"/>
                        </a:rPr>
                        <a:t> </a:t>
                      </a:r>
                      <a:r>
                        <a:rPr lang="fr-CH" sz="400" b="0" i="0" u="none" strike="noStrike" dirty="0" err="1">
                          <a:solidFill>
                            <a:schemeClr val="tx2"/>
                          </a:solidFill>
                          <a:effectLst/>
                          <a:latin typeface="+mn-lt"/>
                        </a:rPr>
                        <a:t>Vegane</a:t>
                      </a:r>
                      <a:r>
                        <a:rPr lang="fr-CH" sz="400" b="0" i="0" u="none" strike="noStrike" dirty="0">
                          <a:solidFill>
                            <a:schemeClr val="tx2"/>
                          </a:solidFill>
                          <a:effectLst/>
                          <a:latin typeface="+mn-lt"/>
                        </a:rPr>
                        <a:t> Grill / </a:t>
                      </a:r>
                      <a:r>
                        <a:rPr lang="fr-CH" sz="400" b="0" i="0" u="none" strike="noStrike" dirty="0" err="1">
                          <a:solidFill>
                            <a:schemeClr val="tx2"/>
                          </a:solidFill>
                          <a:effectLst/>
                          <a:latin typeface="+mn-lt"/>
                        </a:rPr>
                        <a:t>Fleisch</a:t>
                      </a:r>
                      <a:r>
                        <a:rPr lang="fr-CH" sz="400" b="0" i="0" u="none" strike="noStrike" dirty="0">
                          <a:solidFill>
                            <a:schemeClr val="tx2"/>
                          </a:solidFill>
                          <a:effectLst/>
                          <a:latin typeface="+mn-lt"/>
                        </a:rPr>
                        <a:t> Tube 80G</a:t>
                      </a: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9763"/>
                  </a:ext>
                </a:extLst>
              </a:tr>
            </a:tbl>
          </a:graphicData>
        </a:graphic>
      </p:graphicFrame>
      <p:graphicFrame>
        <p:nvGraphicFramePr>
          <p:cNvPr id="2" name="C1">
            <a:extLst>
              <a:ext uri="{FF2B5EF4-FFF2-40B4-BE49-F238E27FC236}">
                <a16:creationId xmlns:a16="http://schemas.microsoft.com/office/drawing/2014/main" id="{46E3BF01-3D90-1CA2-D6C9-17C5A1ADCFA5}"/>
              </a:ext>
            </a:extLst>
          </p:cNvPr>
          <p:cNvGraphicFramePr/>
          <p:nvPr>
            <p:extLst>
              <p:ext uri="{D42A27DB-BD31-4B8C-83A1-F6EECF244321}">
                <p14:modId xmlns:p14="http://schemas.microsoft.com/office/powerpoint/2010/main" val="2892768295"/>
              </p:ext>
            </p:extLst>
          </p:nvPr>
        </p:nvGraphicFramePr>
        <p:xfrm>
          <a:off x="546969" y="1131888"/>
          <a:ext cx="6050286" cy="360221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548136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C29D08FD-0542-E18A-D4CD-8F5AF14089F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C29D08FD-0542-E18A-D4CD-8F5AF14089F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4D95EAA1-BCE7-48DD-AECC-F062881E3214}" type="datetime1">
              <a:rPr lang="en-US"/>
              <a:pPr/>
              <a:t>9/22/2025</a:t>
            </a:fld>
            <a:endParaRPr lang="en-US"/>
          </a:p>
        </p:txBody>
      </p:sp>
      <p:sp>
        <p:nvSpPr>
          <p:cNvPr id="12" name="Footer Placeholder 11">
            <a:extLst>
              <a:ext uri="{FF2B5EF4-FFF2-40B4-BE49-F238E27FC236}">
                <a16:creationId xmlns:a16="http://schemas.microsoft.com/office/drawing/2014/main" id="{2ED74869-1C61-E41D-9868-EC8519348E79}"/>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EF9F1002-8838-B249-9CD4-A0B26390C3F6}"/>
              </a:ext>
            </a:extLst>
          </p:cNvPr>
          <p:cNvSpPr>
            <a:spLocks noGrp="1"/>
          </p:cNvSpPr>
          <p:nvPr>
            <p:ph type="sldNum" sz="quarter" idx="16"/>
          </p:nvPr>
        </p:nvSpPr>
        <p:spPr>
          <a:xfrm>
            <a:off x="8640762" y="4972050"/>
            <a:ext cx="369965" cy="172800"/>
          </a:xfrm>
        </p:spPr>
        <p:txBody>
          <a:bodyPr/>
          <a:lstStyle/>
          <a:p>
            <a:fld id="{7B1F438D-4EAF-094E-9162-80CF3EF77236}" type="slidenum">
              <a:rPr lang="en-US"/>
              <a:pPr/>
              <a:t>6</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dirty="0"/>
              <a:t>Data Source | Trade Panel | Ending October 2022</a:t>
            </a:r>
            <a:endParaRPr lang="en-GB" dirty="0"/>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7" name="Table 6">
            <a:extLst>
              <a:ext uri="{FF2B5EF4-FFF2-40B4-BE49-F238E27FC236}">
                <a16:creationId xmlns:a16="http://schemas.microsoft.com/office/drawing/2014/main" id="{D5FCE74C-19B8-EFE4-4825-F4EBB1190ECF}"/>
              </a:ext>
            </a:extLst>
          </p:cNvPr>
          <p:cNvGraphicFramePr>
            <a:graphicFrameLocks noGrp="1"/>
          </p:cNvGraphicFramePr>
          <p:nvPr>
            <p:extLst>
              <p:ext uri="{D42A27DB-BD31-4B8C-83A1-F6EECF244321}">
                <p14:modId xmlns:p14="http://schemas.microsoft.com/office/powerpoint/2010/main" val="2505921107"/>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dirty="0" err="1">
                          <a:solidFill>
                            <a:schemeClr val="tx1"/>
                          </a:solidFill>
                          <a:effectLst/>
                          <a:latin typeface="Nexa Book"/>
                        </a:rPr>
                        <a:t>Private</a:t>
                      </a:r>
                      <a:r>
                        <a:rPr lang="fr-CH" sz="600" b="0" i="0" u="none" strike="noStrike" dirty="0">
                          <a:solidFill>
                            <a:schemeClr val="tx1"/>
                          </a:solidFill>
                          <a:effectLst/>
                          <a:latin typeface="Nexa Book"/>
                        </a:rPr>
                        <a:t>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10" name="TextBox 9">
            <a:extLst>
              <a:ext uri="{FF2B5EF4-FFF2-40B4-BE49-F238E27FC236}">
                <a16:creationId xmlns:a16="http://schemas.microsoft.com/office/drawing/2014/main" id="{68238C64-EDC7-6BBA-D314-FCC3C8405F3C}"/>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53722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B8BC4F6D-5EE8-8034-53AD-0E49AE2C0CC9}"/>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B8BC4F6D-5EE8-8034-53AD-0E49AE2C0CC9}"/>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17D2688C-259E-4553-8974-97B95EE45DEE}" type="datetime1">
              <a:rPr lang="en-US"/>
              <a:pPr/>
              <a:t>9/22/2025</a:t>
            </a:fld>
            <a:endParaRPr lang="en-US"/>
          </a:p>
        </p:txBody>
      </p:sp>
      <p:sp>
        <p:nvSpPr>
          <p:cNvPr id="12" name="Footer Placeholder 11">
            <a:extLst>
              <a:ext uri="{FF2B5EF4-FFF2-40B4-BE49-F238E27FC236}">
                <a16:creationId xmlns:a16="http://schemas.microsoft.com/office/drawing/2014/main" id="{470AC834-4931-8E51-BADA-9AEDE6C820DB}"/>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78DAE09-5169-5767-CE1B-DB92CBC184BE}"/>
              </a:ext>
            </a:extLst>
          </p:cNvPr>
          <p:cNvSpPr>
            <a:spLocks noGrp="1"/>
          </p:cNvSpPr>
          <p:nvPr>
            <p:ph type="sldNum" sz="quarter" idx="16"/>
          </p:nvPr>
        </p:nvSpPr>
        <p:spPr>
          <a:xfrm>
            <a:off x="8640762" y="4972050"/>
            <a:ext cx="369965" cy="172800"/>
          </a:xfrm>
        </p:spPr>
        <p:txBody>
          <a:bodyPr/>
          <a:lstStyle/>
          <a:p>
            <a:fld id="{7B1F438D-4EAF-094E-9162-80CF3EF77236}" type="slidenum">
              <a:rPr lang="en-US"/>
              <a:pPr/>
              <a:t>7</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Top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Top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9DC869AC-8CCE-42D7-61B5-4DFA17C0718B}"/>
              </a:ext>
            </a:extLst>
          </p:cNvPr>
          <p:cNvGraphicFramePr>
            <a:graphicFrameLocks noGrp="1"/>
          </p:cNvGraphicFramePr>
          <p:nvPr>
            <p:extLst>
              <p:ext uri="{D42A27DB-BD31-4B8C-83A1-F6EECF244321}">
                <p14:modId xmlns:p14="http://schemas.microsoft.com/office/powerpoint/2010/main" val="3242603753"/>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a:solidFill>
                            <a:schemeClr val="tx1"/>
                          </a:solidFill>
                          <a:effectLst/>
                          <a:latin typeface="Nexa Book"/>
                        </a:rPr>
                        <a:t>Fandicosta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B99D6BF8-7FB5-6564-6543-3CFF5B6DB850}"/>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3806592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6C832E98-8678-A693-5643-768C58A832B7}"/>
              </a:ext>
            </a:extLst>
          </p:cNvPr>
          <p:cNvGraphicFramePr>
            <a:graphicFrameLocks noChangeAspect="1"/>
          </p:cNvGraphicFramePr>
          <p:nvPr>
            <p:custDataLst>
              <p:tags r:id="rId1"/>
            </p:custDataLst>
          </p:nvPr>
        </p:nvGraphicFramePr>
        <p:xfrm>
          <a:off x="1192" y="1192"/>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6" name="think-cell data - do not delete" hidden="1">
                        <a:extLst>
                          <a:ext uri="{FF2B5EF4-FFF2-40B4-BE49-F238E27FC236}">
                            <a16:creationId xmlns:a16="http://schemas.microsoft.com/office/drawing/2014/main" id="{6C832E98-8678-A693-5643-768C58A832B7}"/>
                          </a:ext>
                        </a:extLst>
                      </p:cNvPr>
                      <p:cNvPicPr/>
                      <p:nvPr/>
                    </p:nvPicPr>
                    <p:blipFill>
                      <a:blip r:embed="rId4"/>
                      <a:stretch>
                        <a:fillRect/>
                      </a:stretch>
                    </p:blipFill>
                    <p:spPr>
                      <a:xfrm>
                        <a:off x="1192" y="1192"/>
                        <a:ext cx="1191" cy="1191"/>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06668C3B-0F1A-B558-B548-82860A075A5A}"/>
              </a:ext>
            </a:extLst>
          </p:cNvPr>
          <p:cNvSpPr>
            <a:spLocks noGrp="1"/>
          </p:cNvSpPr>
          <p:nvPr>
            <p:ph type="dt" sz="half" idx="14"/>
          </p:nvPr>
        </p:nvSpPr>
        <p:spPr>
          <a:xfrm>
            <a:off x="8082390" y="4972050"/>
            <a:ext cx="557609" cy="171450"/>
          </a:xfrm>
        </p:spPr>
        <p:txBody>
          <a:bodyPr/>
          <a:lstStyle/>
          <a:p>
            <a:fld id="{D64701B2-2460-45D5-865F-3FB4D1BD3AB0}" type="datetime1">
              <a:rPr lang="en-US"/>
              <a:pPr/>
              <a:t>9/22/2025</a:t>
            </a:fld>
            <a:endParaRPr lang="en-US"/>
          </a:p>
        </p:txBody>
      </p:sp>
      <p:sp>
        <p:nvSpPr>
          <p:cNvPr id="12" name="Footer Placeholder 11">
            <a:extLst>
              <a:ext uri="{FF2B5EF4-FFF2-40B4-BE49-F238E27FC236}">
                <a16:creationId xmlns:a16="http://schemas.microsoft.com/office/drawing/2014/main" id="{7BE67518-82EE-BCF7-A57F-695B8A635C15}"/>
              </a:ext>
            </a:extLst>
          </p:cNvPr>
          <p:cNvSpPr>
            <a:spLocks noGrp="1"/>
          </p:cNvSpPr>
          <p:nvPr>
            <p:ph type="ftr" sz="quarter" idx="15"/>
          </p:nvPr>
        </p:nvSpPr>
        <p:spPr>
          <a:xfrm>
            <a:off x="546969" y="4970700"/>
            <a:ext cx="6451742" cy="174151"/>
          </a:xfrm>
        </p:spPr>
        <p:txBody>
          <a:bodyPr/>
          <a:lstStyle/>
          <a:p>
            <a:endParaRPr lang="en-US"/>
          </a:p>
        </p:txBody>
      </p:sp>
      <p:sp>
        <p:nvSpPr>
          <p:cNvPr id="11" name="Slide Number Placeholder 10">
            <a:extLst>
              <a:ext uri="{FF2B5EF4-FFF2-40B4-BE49-F238E27FC236}">
                <a16:creationId xmlns:a16="http://schemas.microsoft.com/office/drawing/2014/main" id="{09274C1D-4570-8715-ED07-3FEB8DF08625}"/>
              </a:ext>
            </a:extLst>
          </p:cNvPr>
          <p:cNvSpPr>
            <a:spLocks noGrp="1"/>
          </p:cNvSpPr>
          <p:nvPr>
            <p:ph type="sldNum" sz="quarter" idx="16"/>
          </p:nvPr>
        </p:nvSpPr>
        <p:spPr>
          <a:xfrm>
            <a:off x="8640762" y="4972050"/>
            <a:ext cx="369965" cy="172800"/>
          </a:xfrm>
        </p:spPr>
        <p:txBody>
          <a:bodyPr/>
          <a:lstStyle/>
          <a:p>
            <a:fld id="{7B1F438D-4EAF-094E-9162-80CF3EF77236}" type="slidenum">
              <a:rPr lang="en-US"/>
              <a:pPr/>
              <a:t>8</a:t>
            </a:fld>
            <a:endParaRPr lang="en-US"/>
          </a:p>
        </p:txBody>
      </p:sp>
      <p:sp>
        <p:nvSpPr>
          <p:cNvPr id="5" name="Text Placeholder 4">
            <a:extLst>
              <a:ext uri="{FF2B5EF4-FFF2-40B4-BE49-F238E27FC236}">
                <a16:creationId xmlns:a16="http://schemas.microsoft.com/office/drawing/2014/main" id="{35C8693D-5FD4-2EF0-E1A2-6925D3F77A2E}"/>
              </a:ext>
            </a:extLst>
          </p:cNvPr>
          <p:cNvSpPr>
            <a:spLocks noGrp="1"/>
          </p:cNvSpPr>
          <p:nvPr>
            <p:ph type="body" sz="quarter" idx="17"/>
          </p:nvPr>
        </p:nvSpPr>
        <p:spPr>
          <a:xfrm>
            <a:off x="0" y="4734106"/>
            <a:ext cx="4572000" cy="222878"/>
          </a:xfrm>
        </p:spPr>
        <p:txBody>
          <a:bodyPr/>
          <a:lstStyle/>
          <a:p>
            <a:r>
              <a:rPr lang="en-US"/>
              <a:t>Data Source | Trade Panel | Ending October 2022</a:t>
            </a:r>
            <a:endParaRPr lang="en-GB"/>
          </a:p>
        </p:txBody>
      </p:sp>
      <p:sp>
        <p:nvSpPr>
          <p:cNvPr id="6" name="Text Placeholder 5">
            <a:extLst>
              <a:ext uri="{FF2B5EF4-FFF2-40B4-BE49-F238E27FC236}">
                <a16:creationId xmlns:a16="http://schemas.microsoft.com/office/drawing/2014/main" id="{25943253-D20E-604D-4E1C-0CE846C57D68}"/>
              </a:ext>
            </a:extLst>
          </p:cNvPr>
          <p:cNvSpPr>
            <a:spLocks noGrp="1"/>
          </p:cNvSpPr>
          <p:nvPr>
            <p:ph type="body" sz="quarter" idx="18"/>
          </p:nvPr>
        </p:nvSpPr>
        <p:spPr>
          <a:xfrm>
            <a:off x="503238" y="774000"/>
            <a:ext cx="8136762" cy="360000"/>
          </a:xfrm>
        </p:spPr>
        <p:txBody>
          <a:bodyPr/>
          <a:lstStyle/>
          <a:p>
            <a:r>
              <a:rPr lang="en-US"/>
              <a:t>Bottom 20 Promotions By Value and Incremental | Carrefour | Findus | P12M</a:t>
            </a:r>
          </a:p>
        </p:txBody>
      </p:sp>
      <p:sp>
        <p:nvSpPr>
          <p:cNvPr id="2" name="Title 1">
            <a:extLst>
              <a:ext uri="{FF2B5EF4-FFF2-40B4-BE49-F238E27FC236}">
                <a16:creationId xmlns:a16="http://schemas.microsoft.com/office/drawing/2014/main" id="{3A2AFCBF-9FF3-CC38-88BF-3B549D8E9A08}"/>
              </a:ext>
            </a:extLst>
          </p:cNvPr>
          <p:cNvSpPr>
            <a:spLocks noGrp="1"/>
          </p:cNvSpPr>
          <p:nvPr>
            <p:ph type="title"/>
          </p:nvPr>
        </p:nvSpPr>
        <p:spPr>
          <a:xfrm>
            <a:off x="504000" y="-1"/>
            <a:ext cx="8136000" cy="771525"/>
          </a:xfrm>
        </p:spPr>
        <p:txBody>
          <a:bodyPr vert="horz"/>
          <a:lstStyle/>
          <a:p>
            <a:r>
              <a:rPr lang="en-US" dirty="0">
                <a:highlight>
                  <a:srgbClr val="FFFF00"/>
                </a:highlight>
              </a:rPr>
              <a:t>Bottom 20 promotions CLIENT ONLY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graphicFrame>
        <p:nvGraphicFramePr>
          <p:cNvPr id="3" name="Table 2">
            <a:extLst>
              <a:ext uri="{FF2B5EF4-FFF2-40B4-BE49-F238E27FC236}">
                <a16:creationId xmlns:a16="http://schemas.microsoft.com/office/drawing/2014/main" id="{C8526F18-9B48-AA97-5928-5A2BA7578A65}"/>
              </a:ext>
            </a:extLst>
          </p:cNvPr>
          <p:cNvGraphicFramePr>
            <a:graphicFrameLocks noGrp="1"/>
          </p:cNvGraphicFramePr>
          <p:nvPr>
            <p:extLst>
              <p:ext uri="{D42A27DB-BD31-4B8C-83A1-F6EECF244321}">
                <p14:modId xmlns:p14="http://schemas.microsoft.com/office/powerpoint/2010/main" val="1625795460"/>
              </p:ext>
            </p:extLst>
          </p:nvPr>
        </p:nvGraphicFramePr>
        <p:xfrm>
          <a:off x="503238" y="1140180"/>
          <a:ext cx="8125623" cy="3596880"/>
        </p:xfrm>
        <a:graphic>
          <a:graphicData uri="http://schemas.openxmlformats.org/drawingml/2006/table">
            <a:tbl>
              <a:tblPr>
                <a:tableStyleId>{5C22544A-7EE6-4342-B048-85BDC9FD1C3A}</a:tableStyleId>
              </a:tblPr>
              <a:tblGrid>
                <a:gridCol w="675512">
                  <a:extLst>
                    <a:ext uri="{9D8B030D-6E8A-4147-A177-3AD203B41FA5}">
                      <a16:colId xmlns:a16="http://schemas.microsoft.com/office/drawing/2014/main" val="1501131934"/>
                    </a:ext>
                  </a:extLst>
                </a:gridCol>
                <a:gridCol w="2101940">
                  <a:extLst>
                    <a:ext uri="{9D8B030D-6E8A-4147-A177-3AD203B41FA5}">
                      <a16:colId xmlns:a16="http://schemas.microsoft.com/office/drawing/2014/main" val="2311344327"/>
                    </a:ext>
                  </a:extLst>
                </a:gridCol>
                <a:gridCol w="442052">
                  <a:extLst>
                    <a:ext uri="{9D8B030D-6E8A-4147-A177-3AD203B41FA5}">
                      <a16:colId xmlns:a16="http://schemas.microsoft.com/office/drawing/2014/main" val="1397006601"/>
                    </a:ext>
                  </a:extLst>
                </a:gridCol>
                <a:gridCol w="399274">
                  <a:extLst>
                    <a:ext uri="{9D8B030D-6E8A-4147-A177-3AD203B41FA5}">
                      <a16:colId xmlns:a16="http://schemas.microsoft.com/office/drawing/2014/main" val="350003835"/>
                    </a:ext>
                  </a:extLst>
                </a:gridCol>
                <a:gridCol w="549002">
                  <a:extLst>
                    <a:ext uri="{9D8B030D-6E8A-4147-A177-3AD203B41FA5}">
                      <a16:colId xmlns:a16="http://schemas.microsoft.com/office/drawing/2014/main" val="4070181876"/>
                    </a:ext>
                  </a:extLst>
                </a:gridCol>
                <a:gridCol w="494997">
                  <a:extLst>
                    <a:ext uri="{9D8B030D-6E8A-4147-A177-3AD203B41FA5}">
                      <a16:colId xmlns:a16="http://schemas.microsoft.com/office/drawing/2014/main" val="3266894969"/>
                    </a:ext>
                  </a:extLst>
                </a:gridCol>
                <a:gridCol w="588748">
                  <a:extLst>
                    <a:ext uri="{9D8B030D-6E8A-4147-A177-3AD203B41FA5}">
                      <a16:colId xmlns:a16="http://schemas.microsoft.com/office/drawing/2014/main" val="1221530275"/>
                    </a:ext>
                  </a:extLst>
                </a:gridCol>
                <a:gridCol w="392144">
                  <a:extLst>
                    <a:ext uri="{9D8B030D-6E8A-4147-A177-3AD203B41FA5}">
                      <a16:colId xmlns:a16="http://schemas.microsoft.com/office/drawing/2014/main" val="4088827830"/>
                    </a:ext>
                  </a:extLst>
                </a:gridCol>
                <a:gridCol w="392144">
                  <a:extLst>
                    <a:ext uri="{9D8B030D-6E8A-4147-A177-3AD203B41FA5}">
                      <a16:colId xmlns:a16="http://schemas.microsoft.com/office/drawing/2014/main" val="2980323295"/>
                    </a:ext>
                  </a:extLst>
                </a:gridCol>
                <a:gridCol w="541870">
                  <a:extLst>
                    <a:ext uri="{9D8B030D-6E8A-4147-A177-3AD203B41FA5}">
                      <a16:colId xmlns:a16="http://schemas.microsoft.com/office/drawing/2014/main" val="4113031225"/>
                    </a:ext>
                  </a:extLst>
                </a:gridCol>
                <a:gridCol w="515980">
                  <a:extLst>
                    <a:ext uri="{9D8B030D-6E8A-4147-A177-3AD203B41FA5}">
                      <a16:colId xmlns:a16="http://schemas.microsoft.com/office/drawing/2014/main" val="3240777672"/>
                    </a:ext>
                  </a:extLst>
                </a:gridCol>
                <a:gridCol w="515980">
                  <a:extLst>
                    <a:ext uri="{9D8B030D-6E8A-4147-A177-3AD203B41FA5}">
                      <a16:colId xmlns:a16="http://schemas.microsoft.com/office/drawing/2014/main" val="1040395243"/>
                    </a:ext>
                  </a:extLst>
                </a:gridCol>
                <a:gridCol w="515980">
                  <a:extLst>
                    <a:ext uri="{9D8B030D-6E8A-4147-A177-3AD203B41FA5}">
                      <a16:colId xmlns:a16="http://schemas.microsoft.com/office/drawing/2014/main" val="3070416558"/>
                    </a:ext>
                  </a:extLst>
                </a:gridCol>
              </a:tblGrid>
              <a:tr h="355560">
                <a:tc>
                  <a:txBody>
                    <a:bodyPr/>
                    <a:lstStyle/>
                    <a:p>
                      <a:pPr algn="ctr" fontAlgn="b"/>
                      <a:r>
                        <a:rPr lang="en-US" sz="700" b="0" i="0" u="none" strike="noStrike">
                          <a:solidFill>
                            <a:schemeClr val="tx2"/>
                          </a:solidFill>
                          <a:effectLst/>
                          <a:latin typeface="Nexa Bold"/>
                        </a:rPr>
                        <a:t>BRAND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ITEM</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Discount Depth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VSOD</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Shelf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Price/Unit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Value</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Value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Volume Uplift</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Incr Value</a:t>
                      </a:r>
                      <a:endParaRPr lang="en-US" sz="1800"/>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Promo Efficiency</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Sales margin %</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algn="ctr" fontAlgn="b"/>
                      <a:r>
                        <a:rPr lang="en-US" sz="700" b="0" i="0" u="none" strike="noStrike">
                          <a:solidFill>
                            <a:schemeClr val="tx2"/>
                          </a:solidFill>
                          <a:effectLst/>
                          <a:latin typeface="Nexa Bold"/>
                        </a:rPr>
                        <a:t>Action</a:t>
                      </a:r>
                    </a:p>
                  </a:txBody>
                  <a:tcPr marL="3473" marR="3473" marT="27000" marB="0">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218527695"/>
                  </a:ext>
                </a:extLst>
              </a:tr>
              <a:tr h="162066">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S.A.</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l" fontAlgn="ctr"/>
                      <a:r>
                        <a:rPr lang="fr-CH" sz="600" b="0" i="0" u="none" strike="noStrike">
                          <a:solidFill>
                            <a:schemeClr val="tx1"/>
                          </a:solidFill>
                          <a:effectLst/>
                          <a:latin typeface="Nexa Book"/>
                        </a:rPr>
                        <a:t>Pescanova S.a. Natural Gamberi 2000GR</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20%</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25.11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19.97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 €      709’013 </a:t>
                      </a:r>
                      <a:endParaRPr lang="en-CH" sz="600" b="0" i="0" u="none" strike="noStrike">
                        <a:solidFill>
                          <a:schemeClr val="tx1"/>
                        </a:solidFill>
                        <a:effectLst/>
                        <a:latin typeface="Nexa Book" panose="00000400000000000000" pitchFamily="2" charset="0"/>
                      </a:endParaRP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291%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381%</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lvl="0" algn="ctr">
                        <a:buNone/>
                      </a:pPr>
                      <a:r>
                        <a:rPr lang="en-CH" sz="600" b="0" i="0" u="none" strike="noStrike">
                          <a:solidFill>
                            <a:schemeClr val="tx1"/>
                          </a:solidFill>
                          <a:effectLst/>
                          <a:latin typeface="Nexa Book"/>
                        </a:rPr>
                        <a:t>€16</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ctr"/>
                      <a:r>
                        <a:rPr lang="en-CH" sz="600" b="0" i="0" u="none" strike="noStrike">
                          <a:solidFill>
                            <a:schemeClr val="tx1"/>
                          </a:solidFill>
                          <a:effectLst/>
                          <a:latin typeface="Nexa Book"/>
                        </a:rPr>
                        <a:t>329%</a:t>
                      </a:r>
                    </a:p>
                  </a:txBody>
                  <a:tcPr marL="2858" marR="2858" marT="2858" marB="0" anchor="ctr">
                    <a:lnT w="12700" cap="flat" cmpd="sng" algn="ctr">
                      <a:solidFill>
                        <a:schemeClr val="accent1"/>
                      </a:solidFill>
                      <a:prstDash val="solid"/>
                      <a:round/>
                      <a:headEnd type="none" w="med" len="med"/>
                      <a:tailEnd type="none" w="med" len="med"/>
                    </a:lnT>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lnT w="12700" cap="flat" cmpd="sng" algn="ctr">
                      <a:solidFill>
                        <a:schemeClr val="accent1"/>
                      </a:solidFill>
                      <a:prstDash val="solid"/>
                      <a:round/>
                      <a:headEnd type="none" w="med" len="med"/>
                      <a:tailEnd type="none" w="med" len="med"/>
                    </a:lnT>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971145271"/>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Totani</a:t>
                      </a:r>
                      <a:r>
                        <a:rPr lang="fr-CH" sz="600" b="0" i="0" u="none" strike="noStrike" dirty="0">
                          <a:solidFill>
                            <a:schemeClr val="tx1"/>
                          </a:solidFill>
                          <a:effectLst/>
                          <a:latin typeface="Nexa Book"/>
                        </a:rPr>
                        <a:t>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32%</a:t>
                      </a:r>
                    </a:p>
                  </a:txBody>
                  <a:tcPr marL="2858" marR="2858" marT="2858" marB="0" anchor="ctr">
                    <a:noFill/>
                  </a:tcPr>
                </a:tc>
                <a:tc>
                  <a:txBody>
                    <a:bodyPr/>
                    <a:lstStyle/>
                    <a:p>
                      <a:pPr algn="ctr" fontAlgn="ctr"/>
                      <a:r>
                        <a:rPr lang="en-CH" sz="600" b="0" i="0" u="none" strike="noStrike">
                          <a:solidFill>
                            <a:schemeClr val="tx1"/>
                          </a:solidFill>
                          <a:effectLst/>
                          <a:latin typeface="Nexa Book"/>
                        </a:rPr>
                        <a:t> €      5.88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22’631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88%</a:t>
                      </a:r>
                    </a:p>
                  </a:txBody>
                  <a:tcPr marL="2858" marR="2858" marT="2858" marB="0" anchor="ctr">
                    <a:noFill/>
                  </a:tcPr>
                </a:tc>
                <a:tc>
                  <a:txBody>
                    <a:bodyPr/>
                    <a:lstStyle/>
                    <a:p>
                      <a:pPr algn="ctr" fontAlgn="ctr"/>
                      <a:r>
                        <a:rPr lang="en-CH" sz="600" b="0" i="0" u="none" strike="noStrike">
                          <a:solidFill>
                            <a:schemeClr val="tx1"/>
                          </a:solidFill>
                          <a:effectLst/>
                          <a:latin typeface="Nexa Book"/>
                        </a:rPr>
                        <a:t>110%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1454</a:t>
                      </a:r>
                    </a:p>
                  </a:txBody>
                  <a:tcPr marL="2858" marR="2858" marT="2858" marB="0" anchor="ctr">
                    <a:noFill/>
                  </a:tcPr>
                </a:tc>
                <a:tc>
                  <a:txBody>
                    <a:bodyPr/>
                    <a:lstStyle/>
                    <a:p>
                      <a:pPr algn="ctr" fontAlgn="ctr"/>
                      <a:r>
                        <a:rPr lang="en-CH" sz="600" b="0" i="0" u="none" strike="noStrike">
                          <a:solidFill>
                            <a:schemeClr val="tx1"/>
                          </a:solidFill>
                          <a:effectLst/>
                          <a:latin typeface="Nexa Book"/>
                        </a:rPr>
                        <a:t>293%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312036279"/>
                  </a:ext>
                </a:extLst>
              </a:tr>
              <a:tr h="162066">
                <a:tc>
                  <a:txBody>
                    <a:bodyPr/>
                    <a:lstStyle/>
                    <a:p>
                      <a:pPr algn="l" fontAlgn="ctr"/>
                      <a:r>
                        <a:rPr lang="fr-CH" sz="600" b="0" i="0" u="none" strike="noStrike">
                          <a:solidFill>
                            <a:schemeClr val="tx1"/>
                          </a:solidFill>
                          <a:effectLst/>
                          <a:latin typeface="Nexa Book"/>
                        </a:rPr>
                        <a:t>Pescanova S.A.</a:t>
                      </a: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Pescanova</a:t>
                      </a:r>
                      <a:r>
                        <a:rPr lang="fr-CH" sz="600" b="0" i="0" u="none" strike="noStrike" dirty="0">
                          <a:solidFill>
                            <a:schemeClr val="tx1"/>
                          </a:solidFill>
                          <a:effectLst/>
                          <a:latin typeface="Nexa Book"/>
                        </a:rPr>
                        <a:t> </a:t>
                      </a:r>
                      <a:r>
                        <a:rPr lang="fr-CH" sz="600" b="0" i="0" u="none" strike="noStrike" dirty="0" err="1">
                          <a:solidFill>
                            <a:schemeClr val="tx1"/>
                          </a:solidFill>
                          <a:effectLst/>
                          <a:latin typeface="Nexa Book"/>
                        </a:rPr>
                        <a:t>S.a.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Polpi</a:t>
                      </a:r>
                      <a:r>
                        <a:rPr lang="fr-CH" sz="600" b="0" i="0" u="none" strike="noStrike" dirty="0">
                          <a:solidFill>
                            <a:schemeClr val="tx1"/>
                          </a:solidFill>
                          <a:effectLst/>
                          <a:latin typeface="Nexa Book"/>
                        </a:rPr>
                        <a:t> 1000GR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57%</a:t>
                      </a:r>
                    </a:p>
                  </a:txBody>
                  <a:tcPr marL="2858" marR="2858" marT="2858" marB="0" anchor="ctr">
                    <a:noFill/>
                  </a:tcPr>
                </a:tc>
                <a:tc>
                  <a:txBody>
                    <a:bodyPr/>
                    <a:lstStyle/>
                    <a:p>
                      <a:pPr algn="ctr" fontAlgn="ctr"/>
                      <a:r>
                        <a:rPr lang="en-CH" sz="600" b="0" i="0" u="none" strike="noStrike">
                          <a:solidFill>
                            <a:schemeClr val="tx1"/>
                          </a:solidFill>
                          <a:effectLst/>
                          <a:latin typeface="Nexa Book"/>
                        </a:rPr>
                        <a:t> €   16.26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13.02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128’532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116%</a:t>
                      </a:r>
                    </a:p>
                  </a:txBody>
                  <a:tcPr marL="2858" marR="2858" marT="2858" marB="0" anchor="ctr">
                    <a:noFill/>
                  </a:tcPr>
                </a:tc>
                <a:tc>
                  <a:txBody>
                    <a:bodyPr/>
                    <a:lstStyle/>
                    <a:p>
                      <a:pPr algn="ctr" fontAlgn="ctr"/>
                      <a:r>
                        <a:rPr lang="en-CH" sz="600" b="0" i="0" u="none" strike="noStrike">
                          <a:solidFill>
                            <a:schemeClr val="tx1"/>
                          </a:solidFill>
                          <a:effectLst/>
                          <a:latin typeface="Nexa Book"/>
                        </a:rPr>
                        <a:t>147%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25543</a:t>
                      </a:r>
                    </a:p>
                  </a:txBody>
                  <a:tcPr marL="2858" marR="2858" marT="2858" marB="0" anchor="ctr">
                    <a:noFill/>
                  </a:tcPr>
                </a:tc>
                <a:tc>
                  <a:txBody>
                    <a:bodyPr/>
                    <a:lstStyle/>
                    <a:p>
                      <a:pPr algn="ctr" fontAlgn="ctr"/>
                      <a:r>
                        <a:rPr lang="en-CH" sz="600" b="0" i="0" u="none" strike="noStrike">
                          <a:solidFill>
                            <a:schemeClr val="tx1"/>
                          </a:solidFill>
                          <a:effectLst/>
                          <a:latin typeface="Nexa Book"/>
                        </a:rPr>
                        <a:t>287%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1626411495"/>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dirty="0" err="1">
                          <a:solidFill>
                            <a:schemeClr val="tx1"/>
                          </a:solidFill>
                          <a:effectLst/>
                          <a:latin typeface="Nexa Book"/>
                        </a:rPr>
                        <a:t>Panapesca</a:t>
                      </a:r>
                      <a:r>
                        <a:rPr lang="fr-CH" sz="600" b="0" i="0" u="none" strike="noStrike" dirty="0">
                          <a:solidFill>
                            <a:schemeClr val="tx1"/>
                          </a:solidFill>
                          <a:effectLst/>
                          <a:latin typeface="Nexa Book"/>
                        </a:rPr>
                        <a:t> Natural </a:t>
                      </a:r>
                      <a:r>
                        <a:rPr lang="fr-CH" sz="600" b="0" i="0" u="none" strike="noStrike" dirty="0" err="1">
                          <a:solidFill>
                            <a:schemeClr val="tx1"/>
                          </a:solidFill>
                          <a:effectLst/>
                          <a:latin typeface="Nexa Book"/>
                        </a:rPr>
                        <a:t>Mazzancolle</a:t>
                      </a:r>
                      <a:r>
                        <a:rPr lang="fr-CH" sz="600" b="0" i="0" u="none" strike="noStrike">
                          <a:solidFill>
                            <a:schemeClr val="tx1"/>
                          </a:solidFill>
                          <a:effectLst/>
                          <a:latin typeface="Nexa Book"/>
                        </a:rPr>
                        <a:t>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5.86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4.92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31’988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59%</a:t>
                      </a:r>
                    </a:p>
                  </a:txBody>
                  <a:tcPr marL="2858" marR="2858" marT="2858" marB="0" anchor="ctr">
                    <a:noFill/>
                  </a:tcPr>
                </a:tc>
                <a:tc>
                  <a:txBody>
                    <a:bodyPr/>
                    <a:lstStyle/>
                    <a:p>
                      <a:pPr algn="ctr" fontAlgn="ctr"/>
                      <a:r>
                        <a:rPr lang="en-CH" sz="600" b="0" i="0" u="none" strike="noStrike">
                          <a:solidFill>
                            <a:schemeClr val="tx1"/>
                          </a:solidFill>
                          <a:effectLst/>
                          <a:latin typeface="Nexa Book"/>
                        </a:rPr>
                        <a:t>79%</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675435</a:t>
                      </a:r>
                    </a:p>
                  </a:txBody>
                  <a:tcPr marL="2858" marR="2858" marT="2858" marB="0" anchor="ctr">
                    <a:noFill/>
                  </a:tcPr>
                </a:tc>
                <a:tc>
                  <a:txBody>
                    <a:bodyPr/>
                    <a:lstStyle/>
                    <a:p>
                      <a:pPr algn="ctr" fontAlgn="ctr"/>
                      <a:r>
                        <a:rPr lang="en-CH" sz="600" b="0" i="0" u="none" strike="noStrike">
                          <a:solidFill>
                            <a:schemeClr val="tx1"/>
                          </a:solidFill>
                          <a:effectLst/>
                          <a:latin typeface="Nexa Book"/>
                        </a:rPr>
                        <a:t>249%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724819055"/>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it-IT" sz="600" b="0" i="0" u="none" strike="noStrike">
                          <a:solidFill>
                            <a:schemeClr val="tx1"/>
                          </a:solidFill>
                          <a:effectLst/>
                          <a:latin typeface="Nexa Book"/>
                        </a:rPr>
                        <a:t>Arbi Dario Spa Misto Scoglio Bianco 450GR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 €      5.12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16’998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128%</a:t>
                      </a:r>
                    </a:p>
                  </a:txBody>
                  <a:tcPr marL="2858" marR="2858" marT="2858" marB="0" anchor="ctr">
                    <a:noFill/>
                  </a:tcPr>
                </a:tc>
                <a:tc>
                  <a:txBody>
                    <a:bodyPr/>
                    <a:lstStyle/>
                    <a:p>
                      <a:pPr algn="ctr" fontAlgn="ctr"/>
                      <a:r>
                        <a:rPr lang="en-CH" sz="600" b="0" i="0" u="none" strike="noStrike">
                          <a:solidFill>
                            <a:schemeClr val="tx1"/>
                          </a:solidFill>
                          <a:effectLst/>
                          <a:latin typeface="Nexa Book"/>
                        </a:rPr>
                        <a:t>180%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2135</a:t>
                      </a:r>
                    </a:p>
                  </a:txBody>
                  <a:tcPr marL="2858" marR="2858" marT="2858" marB="0" anchor="ctr">
                    <a:noFill/>
                  </a:tcPr>
                </a:tc>
                <a:tc>
                  <a:txBody>
                    <a:bodyPr/>
                    <a:lstStyle/>
                    <a:p>
                      <a:pPr algn="ctr" fontAlgn="ctr"/>
                      <a:r>
                        <a:rPr lang="en-CH" sz="600" b="0" i="0" u="none" strike="noStrike">
                          <a:solidFill>
                            <a:schemeClr val="tx1"/>
                          </a:solidFill>
                          <a:effectLst/>
                          <a:latin typeface="Nexa Book"/>
                        </a:rPr>
                        <a:t>223%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644045330"/>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28%</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algn="ctr" fontAlgn="ctr"/>
                      <a:r>
                        <a:rPr lang="en-CH" sz="600" b="0" i="0" u="none" strike="noStrike">
                          <a:solidFill>
                            <a:schemeClr val="tx1"/>
                          </a:solidFill>
                          <a:effectLst/>
                          <a:latin typeface="Nexa Book"/>
                        </a:rPr>
                        <a:t> €   14.51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112’343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261%</a:t>
                      </a:r>
                    </a:p>
                  </a:txBody>
                  <a:tcPr marL="2858" marR="2858" marT="2858" marB="0" anchor="ctr">
                    <a:noFill/>
                  </a:tcPr>
                </a:tc>
                <a:tc>
                  <a:txBody>
                    <a:bodyPr/>
                    <a:lstStyle/>
                    <a:p>
                      <a:pPr algn="ctr" fontAlgn="ctr"/>
                      <a:r>
                        <a:rPr lang="en-CH" sz="600" b="0" i="0" u="none" strike="noStrike">
                          <a:solidFill>
                            <a:schemeClr val="tx1"/>
                          </a:solidFill>
                          <a:effectLst/>
                          <a:latin typeface="Nexa Book"/>
                        </a:rPr>
                        <a:t>371%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634</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781558110"/>
                  </a:ext>
                </a:extLst>
              </a:tr>
              <a:tr h="162066">
                <a:tc>
                  <a:txBody>
                    <a:bodyPr/>
                    <a:lstStyle/>
                    <a:p>
                      <a:pPr algn="l" fontAlgn="ctr"/>
                      <a:r>
                        <a:rPr lang="fr-CH" sz="600" b="0" i="0" u="none" strike="noStrike" dirty="0" err="1">
                          <a:solidFill>
                            <a:schemeClr val="tx1"/>
                          </a:solidFill>
                          <a:effectLst/>
                          <a:latin typeface="Nexa Book"/>
                        </a:rPr>
                        <a:t>Fandicosta</a:t>
                      </a:r>
                      <a:endParaRPr lang="fr-CH" sz="600" b="0" i="0" u="none" strike="noStrike" dirty="0">
                        <a:solidFill>
                          <a:schemeClr val="tx1"/>
                        </a:solidFill>
                        <a:effectLst/>
                        <a:latin typeface="Nexa Book"/>
                      </a:endParaRPr>
                    </a:p>
                  </a:txBody>
                  <a:tcPr marL="2858" marR="2858" marT="2858" marB="0" anchor="ctr">
                    <a:noFill/>
                  </a:tcPr>
                </a:tc>
                <a:tc>
                  <a:txBody>
                    <a:bodyPr/>
                    <a:lstStyle/>
                    <a:p>
                      <a:pPr algn="l" fontAlgn="ctr"/>
                      <a:r>
                        <a:rPr lang="it-IT" sz="600" b="0" i="0" u="none" strike="noStrike" dirty="0">
                          <a:solidFill>
                            <a:schemeClr val="tx1"/>
                          </a:solidFill>
                          <a:effectLst/>
                          <a:latin typeface="Nexa Book"/>
                        </a:rPr>
                        <a:t>Fandicosta Fillets Nasello Bk 600GR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15%</a:t>
                      </a:r>
                    </a:p>
                  </a:txBody>
                  <a:tcPr marL="2858" marR="2858" marT="2858" marB="0" anchor="ctr">
                    <a:noFill/>
                  </a:tcPr>
                </a:tc>
                <a:tc>
                  <a:txBody>
                    <a:bodyPr/>
                    <a:lstStyle/>
                    <a:p>
                      <a:pPr algn="ctr" fontAlgn="ctr"/>
                      <a:r>
                        <a:rPr lang="en-CH" sz="600" b="0" i="0" u="none" strike="noStrike">
                          <a:solidFill>
                            <a:schemeClr val="tx1"/>
                          </a:solidFill>
                          <a:effectLst/>
                          <a:latin typeface="Nexa Book"/>
                        </a:rPr>
                        <a:t>30%</a:t>
                      </a:r>
                    </a:p>
                  </a:txBody>
                  <a:tcPr marL="2858" marR="2858" marT="2858" marB="0" anchor="ctr">
                    <a:noFill/>
                  </a:tcPr>
                </a:tc>
                <a:tc>
                  <a:txBody>
                    <a:bodyPr/>
                    <a:lstStyle/>
                    <a:p>
                      <a:pPr algn="ctr" fontAlgn="ctr"/>
                      <a:r>
                        <a:rPr lang="en-CH" sz="600" b="0" i="0" u="none" strike="noStrike">
                          <a:solidFill>
                            <a:schemeClr val="tx1"/>
                          </a:solidFill>
                          <a:effectLst/>
                          <a:latin typeface="Nexa Book"/>
                        </a:rPr>
                        <a:t> €      5.99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5.08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43’554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56%</a:t>
                      </a: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1835</a:t>
                      </a:r>
                    </a:p>
                  </a:txBody>
                  <a:tcPr marL="2858" marR="2858" marT="2858" marB="0" anchor="ctr">
                    <a:noFill/>
                  </a:tcPr>
                </a:tc>
                <a:tc>
                  <a:txBody>
                    <a:bodyPr/>
                    <a:lstStyle/>
                    <a:p>
                      <a:pPr algn="ctr" fontAlgn="ctr"/>
                      <a:r>
                        <a:rPr lang="en-CH" sz="600" b="0" i="0" u="none" strike="noStrike">
                          <a:solidFill>
                            <a:schemeClr val="tx1"/>
                          </a:solidFill>
                          <a:effectLst/>
                          <a:latin typeface="Nexa Book"/>
                        </a:rPr>
                        <a:t>216%</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5975895"/>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D Alaska Chips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35%</a:t>
                      </a:r>
                    </a:p>
                  </a:txBody>
                  <a:tcPr marL="2858" marR="2858" marT="2858" marB="0" anchor="ctr">
                    <a:noFill/>
                  </a:tcPr>
                </a:tc>
                <a:tc>
                  <a:txBody>
                    <a:bodyPr/>
                    <a:lstStyle/>
                    <a:p>
                      <a:pPr algn="ctr" fontAlgn="ctr"/>
                      <a:r>
                        <a:rPr lang="en-CH" sz="600" b="0" i="0" u="none" strike="noStrike">
                          <a:solidFill>
                            <a:schemeClr val="tx1"/>
                          </a:solidFill>
                          <a:effectLst/>
                          <a:latin typeface="Nexa Book"/>
                        </a:rPr>
                        <a:t> €      3.41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2.78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18’021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71%</a:t>
                      </a:r>
                    </a:p>
                  </a:txBody>
                  <a:tcPr marL="2858" marR="2858" marT="2858" marB="0" anchor="ctr">
                    <a:noFill/>
                  </a:tcPr>
                </a:tc>
                <a:tc>
                  <a:txBody>
                    <a:bodyPr/>
                    <a:lstStyle/>
                    <a:p>
                      <a:pPr algn="ctr" fontAlgn="ctr"/>
                      <a:r>
                        <a:rPr lang="en-CH" sz="600" b="0" i="0" u="none" strike="noStrike">
                          <a:solidFill>
                            <a:schemeClr val="tx1"/>
                          </a:solidFill>
                          <a:effectLst/>
                          <a:latin typeface="Nexa Book"/>
                        </a:rPr>
                        <a:t>94%</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3535</a:t>
                      </a:r>
                    </a:p>
                  </a:txBody>
                  <a:tcPr marL="2858" marR="2858" marT="2858" marB="0" anchor="ctr">
                    <a:noFill/>
                  </a:tcPr>
                </a:tc>
                <a:tc>
                  <a:txBody>
                    <a:bodyPr/>
                    <a:lstStyle/>
                    <a:p>
                      <a:pPr algn="ctr" fontAlgn="ctr"/>
                      <a:r>
                        <a:rPr lang="en-CH" sz="600" b="0" i="0" u="none" strike="noStrike">
                          <a:solidFill>
                            <a:schemeClr val="tx1"/>
                          </a:solidFill>
                          <a:effectLst/>
                          <a:latin typeface="Nexa Book"/>
                        </a:rPr>
                        <a:t>205%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61829841"/>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Fillets Merluzzo Bk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17%</a:t>
                      </a:r>
                    </a:p>
                  </a:txBody>
                  <a:tcPr marL="2858" marR="2858" marT="2858" marB="0" anchor="ctr">
                    <a:noFill/>
                  </a:tcPr>
                </a:tc>
                <a:tc>
                  <a:txBody>
                    <a:bodyPr/>
                    <a:lstStyle/>
                    <a:p>
                      <a:pPr algn="ctr" fontAlgn="ctr"/>
                      <a:r>
                        <a:rPr lang="en-CH" sz="600" b="0" i="0" u="none" strike="noStrike">
                          <a:solidFill>
                            <a:schemeClr val="tx1"/>
                          </a:solidFill>
                          <a:effectLst/>
                          <a:latin typeface="Nexa Book"/>
                        </a:rPr>
                        <a:t>37%</a:t>
                      </a:r>
                    </a:p>
                  </a:txBody>
                  <a:tcPr marL="2858" marR="2858" marT="2858" marB="0" anchor="ctr">
                    <a:noFill/>
                  </a:tcPr>
                </a:tc>
                <a:tc>
                  <a:txBody>
                    <a:bodyPr/>
                    <a:lstStyle/>
                    <a:p>
                      <a:pPr algn="ctr" fontAlgn="ctr"/>
                      <a:r>
                        <a:rPr lang="en-CH" sz="600" b="0" i="0" u="none" strike="noStrike">
                          <a:solidFill>
                            <a:schemeClr val="tx1"/>
                          </a:solidFill>
                          <a:effectLst/>
                          <a:latin typeface="Nexa Book"/>
                        </a:rPr>
                        <a:t> €      4.30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138’304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33%</a:t>
                      </a: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3835</a:t>
                      </a:r>
                    </a:p>
                  </a:txBody>
                  <a:tcPr marL="2858" marR="2858" marT="2858" marB="0" anchor="ctr">
                    <a:noFill/>
                  </a:tcPr>
                </a:tc>
                <a:tc>
                  <a:txBody>
                    <a:bodyPr/>
                    <a:lstStyle/>
                    <a:p>
                      <a:pPr algn="ctr" fontAlgn="ctr"/>
                      <a:r>
                        <a:rPr lang="en-CH" sz="600" b="0" i="0" u="none" strike="noStrike">
                          <a:solidFill>
                            <a:schemeClr val="tx1"/>
                          </a:solidFill>
                          <a:effectLst/>
                          <a:latin typeface="Nexa Book"/>
                        </a:rPr>
                        <a:t>204%</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92605199"/>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Gratinata 400GR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25%</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3.01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2.25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42’024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181%</a:t>
                      </a:r>
                    </a:p>
                  </a:txBody>
                  <a:tcPr marL="2858" marR="2858" marT="2858" marB="0" anchor="ctr">
                    <a:noFill/>
                  </a:tcPr>
                </a:tc>
                <a:tc>
                  <a:txBody>
                    <a:bodyPr/>
                    <a:lstStyle/>
                    <a:p>
                      <a:pPr algn="ctr" fontAlgn="ctr"/>
                      <a:r>
                        <a:rPr lang="en-CH" sz="600" b="0" i="0" u="none" strike="noStrike">
                          <a:solidFill>
                            <a:schemeClr val="tx1"/>
                          </a:solidFill>
                          <a:effectLst/>
                          <a:latin typeface="Nexa Book"/>
                        </a:rPr>
                        <a:t>267%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4035</a:t>
                      </a:r>
                    </a:p>
                  </a:txBody>
                  <a:tcPr marL="2858" marR="2858" marT="2858" marB="0" anchor="ctr">
                    <a:noFill/>
                  </a:tcPr>
                </a:tc>
                <a:tc>
                  <a:txBody>
                    <a:bodyPr/>
                    <a:lstStyle/>
                    <a:p>
                      <a:pPr algn="ctr" fontAlgn="ctr"/>
                      <a:r>
                        <a:rPr lang="en-CH" sz="600" b="0" i="0" u="none" strike="noStrike">
                          <a:solidFill>
                            <a:schemeClr val="tx1"/>
                          </a:solidFill>
                          <a:effectLst/>
                          <a:latin typeface="Nexa Book"/>
                        </a:rPr>
                        <a:t>201%</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722255941"/>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Pollack Alaska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31%</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3.81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3.22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41’799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54%</a:t>
                      </a:r>
                    </a:p>
                  </a:txBody>
                  <a:tcPr marL="2858" marR="2858" marT="2858" marB="0" anchor="ctr">
                    <a:noFill/>
                  </a:tcPr>
                </a:tc>
                <a:tc>
                  <a:txBody>
                    <a:bodyPr/>
                    <a:lstStyle/>
                    <a:p>
                      <a:pPr algn="ctr" fontAlgn="ctr"/>
                      <a:r>
                        <a:rPr lang="en-CH" sz="600" b="0" i="0" u="none" strike="noStrike">
                          <a:solidFill>
                            <a:schemeClr val="tx1"/>
                          </a:solidFill>
                          <a:effectLst/>
                          <a:latin typeface="Nexa Book"/>
                        </a:rPr>
                        <a:t>77%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1435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197%</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10460347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it-IT" sz="600" b="0" i="0" u="none" strike="noStrike">
                          <a:solidFill>
                            <a:schemeClr val="tx1"/>
                          </a:solidFill>
                          <a:effectLst/>
                          <a:latin typeface="Nexa Book"/>
                        </a:rPr>
                        <a:t>Private Label Merluzzo Grigliato 250GR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39%</a:t>
                      </a:r>
                    </a:p>
                  </a:txBody>
                  <a:tcPr marL="2858" marR="2858" marT="2858" marB="0" anchor="ctr">
                    <a:noFill/>
                  </a:tcPr>
                </a:tc>
                <a:tc>
                  <a:txBody>
                    <a:bodyPr/>
                    <a:lstStyle/>
                    <a:p>
                      <a:pPr algn="ctr" fontAlgn="ctr"/>
                      <a:r>
                        <a:rPr lang="en-CH" sz="600" b="0" i="0" u="none" strike="noStrike">
                          <a:solidFill>
                            <a:schemeClr val="tx1"/>
                          </a:solidFill>
                          <a:effectLst/>
                          <a:latin typeface="Nexa Book"/>
                        </a:rPr>
                        <a:t> €      3.56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2.86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65’046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53</a:t>
                      </a:r>
                    </a:p>
                  </a:txBody>
                  <a:tcPr marL="2858" marR="2858" marT="2858" marB="0" anchor="ctr">
                    <a:noFill/>
                  </a:tcPr>
                </a:tc>
                <a:tc>
                  <a:txBody>
                    <a:bodyPr/>
                    <a:lstStyle/>
                    <a:p>
                      <a:pPr algn="ctr" fontAlgn="ctr"/>
                      <a:r>
                        <a:rPr lang="en-CH" sz="600" b="0" i="0" u="none" strike="noStrike">
                          <a:solidFill>
                            <a:schemeClr val="tx1"/>
                          </a:solidFill>
                          <a:effectLst/>
                          <a:latin typeface="Nexa Book"/>
                        </a:rPr>
                        <a:t>195%</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078254183"/>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Gamberetti 2000GR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16%</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4.83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4.04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114’859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55%</a:t>
                      </a:r>
                    </a:p>
                  </a:txBody>
                  <a:tcPr marL="2858" marR="2858" marT="2858" marB="0" anchor="ctr">
                    <a:noFill/>
                  </a:tcPr>
                </a:tc>
                <a:tc>
                  <a:txBody>
                    <a:bodyPr/>
                    <a:lstStyle/>
                    <a:p>
                      <a:pPr algn="ctr" fontAlgn="ctr"/>
                      <a:r>
                        <a:rPr lang="en-CH" sz="600" b="0" i="0" u="none" strike="noStrike">
                          <a:solidFill>
                            <a:schemeClr val="tx1"/>
                          </a:solidFill>
                          <a:effectLst/>
                          <a:latin typeface="Nexa Book"/>
                        </a:rPr>
                        <a:t>81%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123</a:t>
                      </a:r>
                    </a:p>
                  </a:txBody>
                  <a:tcPr marL="2858" marR="2858" marT="2858" marB="0" anchor="ctr">
                    <a:noFill/>
                  </a:tcPr>
                </a:tc>
                <a:tc>
                  <a:txBody>
                    <a:bodyPr/>
                    <a:lstStyle/>
                    <a:p>
                      <a:pPr algn="ctr" fontAlgn="ctr"/>
                      <a:r>
                        <a:rPr lang="en-CH" sz="600" b="0" i="0" u="none" strike="noStrike">
                          <a:solidFill>
                            <a:schemeClr val="tx1"/>
                          </a:solidFill>
                          <a:effectLst/>
                          <a:latin typeface="Nexa Book"/>
                        </a:rPr>
                        <a:t>193%</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889939878"/>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Merluzzo Standard Burger 227GR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44%</a:t>
                      </a:r>
                    </a:p>
                  </a:txBody>
                  <a:tcPr marL="2858" marR="2858" marT="2858" marB="0" anchor="ctr">
                    <a:noFill/>
                  </a:tcPr>
                </a:tc>
                <a:tc>
                  <a:txBody>
                    <a:bodyPr/>
                    <a:lstStyle/>
                    <a:p>
                      <a:pPr algn="ctr" fontAlgn="ctr"/>
                      <a:r>
                        <a:rPr lang="en-CH" sz="600" b="0" i="0" u="none" strike="noStrike">
                          <a:solidFill>
                            <a:schemeClr val="tx1"/>
                          </a:solidFill>
                          <a:effectLst/>
                          <a:latin typeface="Nexa Book"/>
                        </a:rPr>
                        <a:t> €      3.39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2.66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dirty="0">
                          <a:solidFill>
                            <a:schemeClr val="tx1"/>
                          </a:solidFill>
                          <a:effectLst/>
                          <a:latin typeface="Nexa Book"/>
                        </a:rPr>
                        <a:t> €        28’888 </a:t>
                      </a:r>
                      <a:endParaRPr lang="en-CH" sz="600" b="0" i="0" u="none" strike="noStrike" dirty="0">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289149139"/>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fr-CH" sz="600" b="0" i="0" u="none" strike="noStrike">
                          <a:solidFill>
                            <a:schemeClr val="tx1"/>
                          </a:solidFill>
                          <a:effectLst/>
                          <a:latin typeface="Nexa Book"/>
                        </a:rPr>
                        <a:t>Findus Fish Fingers Merluzzo 750GR</a:t>
                      </a:r>
                    </a:p>
                  </a:txBody>
                  <a:tcPr marL="2858" marR="2858" marT="2858" marB="0" anchor="ctr">
                    <a:noFill/>
                  </a:tcPr>
                </a:tc>
                <a:tc>
                  <a:txBody>
                    <a:bodyPr/>
                    <a:lstStyle/>
                    <a:p>
                      <a:pPr algn="ctr" fontAlgn="ctr"/>
                      <a:r>
                        <a:rPr lang="en-CH" sz="600" b="0" i="0" u="none" strike="noStrike">
                          <a:solidFill>
                            <a:schemeClr val="tx1"/>
                          </a:solidFill>
                          <a:effectLst/>
                          <a:latin typeface="Nexa Book"/>
                        </a:rPr>
                        <a:t>29%</a:t>
                      </a:r>
                    </a:p>
                  </a:txBody>
                  <a:tcPr marL="2858" marR="2858" marT="2858" marB="0" anchor="ctr">
                    <a:noFill/>
                  </a:tcPr>
                </a:tc>
                <a:tc>
                  <a:txBody>
                    <a:bodyPr/>
                    <a:lstStyle/>
                    <a:p>
                      <a:pPr algn="ctr" fontAlgn="ctr"/>
                      <a:r>
                        <a:rPr lang="en-CH" sz="600" b="0" i="0" u="none" strike="noStrike">
                          <a:solidFill>
                            <a:schemeClr val="tx1"/>
                          </a:solidFill>
                          <a:effectLst/>
                          <a:latin typeface="Nexa Book"/>
                        </a:rPr>
                        <a:t>60%</a:t>
                      </a:r>
                    </a:p>
                  </a:txBody>
                  <a:tcPr marL="2858" marR="2858" marT="2858" marB="0" anchor="ctr">
                    <a:noFill/>
                  </a:tcPr>
                </a:tc>
                <a:tc>
                  <a:txBody>
                    <a:bodyPr/>
                    <a:lstStyle/>
                    <a:p>
                      <a:pPr algn="ctr" fontAlgn="ctr"/>
                      <a:r>
                        <a:rPr lang="en-CH" sz="600" b="0" i="0" u="none" strike="noStrike">
                          <a:solidFill>
                            <a:schemeClr val="tx1"/>
                          </a:solidFill>
                          <a:effectLst/>
                          <a:latin typeface="Nexa Book"/>
                        </a:rPr>
                        <a:t> €      7.27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5.19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85’399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163%</a:t>
                      </a:r>
                    </a:p>
                  </a:txBody>
                  <a:tcPr marL="2858" marR="2858" marT="2858" marB="0" anchor="ctr">
                    <a:noFill/>
                  </a:tcPr>
                </a:tc>
                <a:tc>
                  <a:txBody>
                    <a:bodyPr/>
                    <a:lstStyle/>
                    <a:p>
                      <a:pPr algn="ctr" fontAlgn="ctr"/>
                      <a:r>
                        <a:rPr lang="en-CH" sz="600" b="0" i="0" u="none" strike="noStrike">
                          <a:solidFill>
                            <a:schemeClr val="tx1"/>
                          </a:solidFill>
                          <a:effectLst/>
                          <a:latin typeface="Nexa Book"/>
                        </a:rPr>
                        <a:t>217%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190%</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449222329"/>
                  </a:ext>
                </a:extLst>
              </a:tr>
              <a:tr h="162066">
                <a:tc>
                  <a:txBody>
                    <a:bodyPr/>
                    <a:lstStyle/>
                    <a:p>
                      <a:pPr algn="l" fontAlgn="ctr"/>
                      <a:r>
                        <a:rPr lang="fr-CH" sz="600" b="0" i="0" u="none" strike="noStrike">
                          <a:solidFill>
                            <a:schemeClr val="tx1"/>
                          </a:solidFill>
                          <a:effectLst/>
                          <a:latin typeface="Nexa Book"/>
                        </a:rPr>
                        <a:t>Panapesca</a:t>
                      </a:r>
                      <a:endParaRPr lang="fr-CH" sz="600" b="0" i="0" u="none" strike="noStrike" err="1">
                        <a:solidFill>
                          <a:schemeClr val="tx1"/>
                        </a:solidFill>
                        <a:effectLst/>
                        <a:latin typeface="Nexa Book"/>
                      </a:endParaRPr>
                    </a:p>
                  </a:txBody>
                  <a:tcPr marL="2858" marR="2858" marT="2858" marB="0" anchor="ctr">
                    <a:noFill/>
                  </a:tcPr>
                </a:tc>
                <a:tc>
                  <a:txBody>
                    <a:bodyPr/>
                    <a:lstStyle/>
                    <a:p>
                      <a:pPr algn="l" fontAlgn="ctr"/>
                      <a:r>
                        <a:rPr lang="fr-CH" sz="600" b="0" i="0" u="none" strike="noStrike">
                          <a:solidFill>
                            <a:schemeClr val="tx1"/>
                          </a:solidFill>
                          <a:effectLst/>
                          <a:latin typeface="Nexa Book"/>
                        </a:rPr>
                        <a:t>Panapesca Natural Gamberi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24%</a:t>
                      </a:r>
                    </a:p>
                  </a:txBody>
                  <a:tcPr marL="2858" marR="2858" marT="2858" marB="0" anchor="ctr">
                    <a:noFill/>
                  </a:tcPr>
                </a:tc>
                <a:tc>
                  <a:txBody>
                    <a:bodyPr/>
                    <a:lstStyle/>
                    <a:p>
                      <a:pPr algn="ctr" fontAlgn="ctr"/>
                      <a:r>
                        <a:rPr lang="en-CH" sz="600" b="0" i="0" u="none" strike="noStrike">
                          <a:solidFill>
                            <a:schemeClr val="tx1"/>
                          </a:solidFill>
                          <a:effectLst/>
                          <a:latin typeface="Nexa Book"/>
                        </a:rPr>
                        <a:t>58%</a:t>
                      </a:r>
                    </a:p>
                  </a:txBody>
                  <a:tcPr marL="2858" marR="2858" marT="2858" marB="0" anchor="ctr">
                    <a:noFill/>
                  </a:tcPr>
                </a:tc>
                <a:tc>
                  <a:txBody>
                    <a:bodyPr/>
                    <a:lstStyle/>
                    <a:p>
                      <a:pPr algn="ctr" fontAlgn="ctr"/>
                      <a:r>
                        <a:rPr lang="en-CH" sz="600" b="0" i="0" u="none" strike="noStrike">
                          <a:solidFill>
                            <a:schemeClr val="tx1"/>
                          </a:solidFill>
                          <a:effectLst/>
                          <a:latin typeface="Nexa Book"/>
                        </a:rPr>
                        <a:t> €      7.34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5.64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38’811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75%</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111%</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12</a:t>
                      </a:r>
                    </a:p>
                  </a:txBody>
                  <a:tcPr marL="2858" marR="2858" marT="2858" marB="0" anchor="ctr">
                    <a:noFill/>
                  </a:tcPr>
                </a:tc>
                <a:tc>
                  <a:txBody>
                    <a:bodyPr/>
                    <a:lstStyle/>
                    <a:p>
                      <a:pPr algn="ctr" fontAlgn="ctr"/>
                      <a:r>
                        <a:rPr lang="en-CH" sz="600" b="0" i="0" u="none" strike="noStrike">
                          <a:solidFill>
                            <a:schemeClr val="tx1"/>
                          </a:solidFill>
                          <a:effectLst/>
                          <a:latin typeface="Nexa Book"/>
                        </a:rPr>
                        <a:t>189%</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27368056"/>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Fish Fingers Merluzzo Bk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a:solidFill>
                            <a:schemeClr val="tx1"/>
                          </a:solidFill>
                          <a:effectLst/>
                          <a:latin typeface="Nexa Book"/>
                        </a:rPr>
                        <a:t>49%</a:t>
                      </a:r>
                    </a:p>
                  </a:txBody>
                  <a:tcPr marL="2858" marR="2858" marT="2858" marB="0" anchor="ctr">
                    <a:noFill/>
                  </a:tcPr>
                </a:tc>
                <a:tc>
                  <a:txBody>
                    <a:bodyPr/>
                    <a:lstStyle/>
                    <a:p>
                      <a:pPr algn="ctr" fontAlgn="ctr"/>
                      <a:r>
                        <a:rPr lang="en-CH" sz="600" b="0" i="0" u="none" strike="noStrike">
                          <a:solidFill>
                            <a:schemeClr val="tx1"/>
                          </a:solidFill>
                          <a:effectLst/>
                          <a:latin typeface="Nexa Book"/>
                        </a:rPr>
                        <a:t> €      2.33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1.90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60’828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51%</a:t>
                      </a:r>
                    </a:p>
                  </a:txBody>
                  <a:tcPr marL="2858" marR="2858" marT="2858" marB="0" anchor="ctr">
                    <a:noFill/>
                  </a:tcPr>
                </a:tc>
                <a:tc>
                  <a:txBody>
                    <a:bodyPr/>
                    <a:lstStyle/>
                    <a:p>
                      <a:pPr algn="ctr" fontAlgn="ctr"/>
                      <a:r>
                        <a:rPr lang="en-CH" sz="600" b="0" i="0" u="none" strike="noStrike">
                          <a:solidFill>
                            <a:schemeClr val="tx1"/>
                          </a:solidFill>
                          <a:effectLst/>
                          <a:latin typeface="Nexa Book"/>
                        </a:rPr>
                        <a:t>73%</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149</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361446966"/>
                  </a:ext>
                </a:extLst>
              </a:tr>
              <a:tr h="162066">
                <a:tc>
                  <a:txBody>
                    <a:bodyPr/>
                    <a:lstStyle/>
                    <a:p>
                      <a:pPr algn="l" fontAlgn="ctr"/>
                      <a:r>
                        <a:rPr lang="fr-CH" sz="600" b="0" i="0" u="none" strike="noStrike">
                          <a:solidFill>
                            <a:schemeClr val="tx1"/>
                          </a:solidFill>
                          <a:effectLst/>
                          <a:latin typeface="Nexa Book"/>
                        </a:rPr>
                        <a:t>Findus</a:t>
                      </a:r>
                    </a:p>
                  </a:txBody>
                  <a:tcPr marL="2858" marR="2858" marT="2858" marB="0" anchor="ctr">
                    <a:noFill/>
                  </a:tcPr>
                </a:tc>
                <a:tc>
                  <a:txBody>
                    <a:bodyPr/>
                    <a:lstStyle/>
                    <a:p>
                      <a:pPr algn="l" fontAlgn="ctr"/>
                      <a:r>
                        <a:rPr lang="en-US" sz="600" b="0" i="0" u="none" strike="noStrike">
                          <a:solidFill>
                            <a:schemeClr val="tx1"/>
                          </a:solidFill>
                          <a:effectLst/>
                          <a:latin typeface="Nexa Book"/>
                        </a:rPr>
                        <a:t>Findus Salmone Natural Burger 170GR</a:t>
                      </a:r>
                    </a:p>
                  </a:txBody>
                  <a:tcPr marL="2858" marR="2858" marT="2858" marB="0" anchor="ctr">
                    <a:noFill/>
                  </a:tcPr>
                </a:tc>
                <a:tc>
                  <a:txBody>
                    <a:bodyPr/>
                    <a:lstStyle/>
                    <a:p>
                      <a:pPr algn="ctr" fontAlgn="ctr"/>
                      <a:r>
                        <a:rPr lang="en-CH" sz="600" b="0" i="0" u="none" strike="noStrike">
                          <a:solidFill>
                            <a:schemeClr val="tx1"/>
                          </a:solidFill>
                          <a:effectLst/>
                          <a:latin typeface="Nexa Book"/>
                        </a:rPr>
                        <a:t>20%</a:t>
                      </a:r>
                    </a:p>
                  </a:txBody>
                  <a:tcPr marL="2858" marR="2858" marT="2858" marB="0" anchor="ctr">
                    <a:noFill/>
                  </a:tcPr>
                </a:tc>
                <a:tc>
                  <a:txBody>
                    <a:bodyPr/>
                    <a:lstStyle/>
                    <a:p>
                      <a:pPr algn="ctr" fontAlgn="ctr"/>
                      <a:r>
                        <a:rPr lang="en-CH" sz="600" b="0" i="0" u="none" strike="noStrike">
                          <a:solidFill>
                            <a:schemeClr val="tx1"/>
                          </a:solidFill>
                          <a:effectLst/>
                          <a:latin typeface="Nexa Book"/>
                        </a:rPr>
                        <a:t>41%</a:t>
                      </a:r>
                    </a:p>
                  </a:txBody>
                  <a:tcPr marL="2858" marR="2858" marT="2858" marB="0" anchor="ctr">
                    <a:noFill/>
                  </a:tcPr>
                </a:tc>
                <a:tc>
                  <a:txBody>
                    <a:bodyPr/>
                    <a:lstStyle/>
                    <a:p>
                      <a:pPr algn="ctr" fontAlgn="ctr"/>
                      <a:r>
                        <a:rPr lang="en-CH" sz="600" b="0" i="0" u="none" strike="noStrike">
                          <a:solidFill>
                            <a:schemeClr val="tx1"/>
                          </a:solidFill>
                          <a:effectLst/>
                          <a:latin typeface="Nexa Book"/>
                        </a:rPr>
                        <a:t> €      4.05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3.23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46’230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92%</a:t>
                      </a:r>
                    </a:p>
                  </a:txBody>
                  <a:tcPr marL="2858" marR="2858" marT="2858" marB="0" anchor="ctr">
                    <a:noFill/>
                  </a:tcPr>
                </a:tc>
                <a:tc>
                  <a:txBody>
                    <a:bodyPr/>
                    <a:lstStyle/>
                    <a:p>
                      <a:pPr algn="ctr" fontAlgn="ctr"/>
                      <a:r>
                        <a:rPr lang="en-CH" sz="600" b="0" i="0" u="none" strike="noStrike">
                          <a:solidFill>
                            <a:schemeClr val="tx1"/>
                          </a:solidFill>
                          <a:effectLst/>
                          <a:latin typeface="Nexa Book"/>
                        </a:rPr>
                        <a:t>136%</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18</a:t>
                      </a:r>
                    </a:p>
                  </a:txBody>
                  <a:tcPr marL="2858" marR="2858" marT="2858" marB="0" anchor="ctr">
                    <a:noFill/>
                  </a:tcPr>
                </a:tc>
                <a:tc>
                  <a:txBody>
                    <a:bodyPr/>
                    <a:lstStyle/>
                    <a:p>
                      <a:pPr algn="ctr" fontAlgn="ctr"/>
                      <a:r>
                        <a:rPr lang="en-CH" sz="600" b="0" i="0" u="none" strike="noStrike" dirty="0">
                          <a:solidFill>
                            <a:schemeClr val="tx1"/>
                          </a:solidFill>
                          <a:effectLst/>
                          <a:latin typeface="Nexa Book"/>
                        </a:rPr>
                        <a:t>184%</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682436867"/>
                  </a:ext>
                </a:extLst>
              </a:tr>
              <a:tr h="162066">
                <a:tc>
                  <a:txBody>
                    <a:bodyPr/>
                    <a:lstStyle/>
                    <a:p>
                      <a:pPr algn="l" fontAlgn="ctr"/>
                      <a:r>
                        <a:rPr lang="fr-CH" sz="600" b="0" i="0" u="none" strike="noStrike">
                          <a:solidFill>
                            <a:schemeClr val="tx1"/>
                          </a:solidFill>
                          <a:effectLst/>
                          <a:latin typeface="Nexa Book"/>
                        </a:rPr>
                        <a:t>Private Label</a:t>
                      </a:r>
                    </a:p>
                  </a:txBody>
                  <a:tcPr marL="2858" marR="2858" marT="2858" marB="0" anchor="ctr">
                    <a:noFill/>
                  </a:tcPr>
                </a:tc>
                <a:tc>
                  <a:txBody>
                    <a:bodyPr/>
                    <a:lstStyle/>
                    <a:p>
                      <a:pPr algn="l" fontAlgn="ctr"/>
                      <a:r>
                        <a:rPr lang="fr-CH" sz="600" b="0" i="0" u="none" strike="noStrike">
                          <a:solidFill>
                            <a:schemeClr val="tx1"/>
                          </a:solidFill>
                          <a:effectLst/>
                          <a:latin typeface="Nexa Book"/>
                        </a:rPr>
                        <a:t>Private Label Natural Mazzancolle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19%</a:t>
                      </a:r>
                    </a:p>
                  </a:txBody>
                  <a:tcPr marL="2858" marR="2858" marT="2858" marB="0" anchor="ctr">
                    <a:noFill/>
                  </a:tcPr>
                </a:tc>
                <a:tc>
                  <a:txBody>
                    <a:bodyPr/>
                    <a:lstStyle/>
                    <a:p>
                      <a:pPr algn="ctr" fontAlgn="ctr"/>
                      <a:r>
                        <a:rPr lang="en-CH" sz="600" b="0" i="0" u="none" strike="noStrike">
                          <a:solidFill>
                            <a:schemeClr val="tx1"/>
                          </a:solidFill>
                          <a:effectLst/>
                          <a:latin typeface="Nexa Book"/>
                        </a:rPr>
                        <a:t>38%</a:t>
                      </a:r>
                    </a:p>
                  </a:txBody>
                  <a:tcPr marL="2858" marR="2858" marT="2858" marB="0" anchor="ctr">
                    <a:noFill/>
                  </a:tcPr>
                </a:tc>
                <a:tc>
                  <a:txBody>
                    <a:bodyPr/>
                    <a:lstStyle/>
                    <a:p>
                      <a:pPr algn="ctr" fontAlgn="ctr"/>
                      <a:r>
                        <a:rPr lang="en-CH" sz="600" b="0" i="0" u="none" strike="noStrike">
                          <a:solidFill>
                            <a:schemeClr val="tx1"/>
                          </a:solidFill>
                          <a:effectLst/>
                          <a:latin typeface="Nexa Book"/>
                        </a:rPr>
                        <a:t> €      7.17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5.79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140’698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48%</a:t>
                      </a:r>
                    </a:p>
                  </a:txBody>
                  <a:tcPr marL="2858" marR="2858" marT="2858" marB="0" anchor="ctr">
                    <a:noFill/>
                  </a:tcPr>
                </a:tc>
                <a:tc>
                  <a:txBody>
                    <a:bodyPr/>
                    <a:lstStyle/>
                    <a:p>
                      <a:pPr algn="ctr" fontAlgn="ctr"/>
                      <a:r>
                        <a:rPr lang="en-CH" sz="600" b="0" i="0" u="none" strike="noStrike">
                          <a:solidFill>
                            <a:schemeClr val="tx1"/>
                          </a:solidFill>
                          <a:effectLst/>
                          <a:latin typeface="Nexa Book"/>
                        </a:rPr>
                        <a:t>70%</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82</a:t>
                      </a:r>
                    </a:p>
                  </a:txBody>
                  <a:tcPr marL="2858" marR="2858" marT="2858" marB="0" anchor="ctr">
                    <a:noFill/>
                  </a:tcPr>
                </a:tc>
                <a:tc>
                  <a:txBody>
                    <a:bodyPr/>
                    <a:lstStyle/>
                    <a:p>
                      <a:pPr algn="ctr" fontAlgn="ctr"/>
                      <a:r>
                        <a:rPr lang="en-CH" sz="600" b="0" i="0" u="none" strike="noStrike">
                          <a:solidFill>
                            <a:schemeClr val="tx1"/>
                          </a:solidFill>
                          <a:effectLst/>
                          <a:latin typeface="Nexa Book"/>
                        </a:rPr>
                        <a:t>182%</a:t>
                      </a:r>
                    </a:p>
                  </a:txBody>
                  <a:tcPr marL="2858" marR="2858" marT="2858" marB="0" anchor="ctr">
                    <a:noFill/>
                  </a:tcPr>
                </a:tc>
                <a:tc>
                  <a:txBody>
                    <a:bodyPr/>
                    <a:lstStyle/>
                    <a:p>
                      <a:pPr algn="ctr" fontAlgn="b"/>
                      <a:r>
                        <a:rPr kumimoji="0" lang="en-AE" sz="600" b="0" i="0" u="none" strike="noStrike" kern="1200" cap="none" spc="0" normalizeH="0" baseline="0" noProof="0" dirty="0">
                          <a:ln>
                            <a:noFill/>
                          </a:ln>
                          <a:solidFill>
                            <a:srgbClr val="575555"/>
                          </a:solidFill>
                          <a:effectLst/>
                          <a:uLnTx/>
                          <a:uFillTx/>
                          <a:latin typeface="Nexa Book"/>
                          <a:ea typeface="Open Sans"/>
                          <a:cs typeface="Open Sans"/>
                        </a:rPr>
                        <a:t>23%</a:t>
                      </a:r>
                      <a:endParaRPr lang="en-AE" sz="600" b="0" i="0" u="none" strike="noStrike" dirty="0">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2175792047"/>
                  </a:ext>
                </a:extLst>
              </a:tr>
              <a:tr h="162066">
                <a:tc>
                  <a:txBody>
                    <a:bodyPr/>
                    <a:lstStyle/>
                    <a:p>
                      <a:pPr algn="l" fontAlgn="ctr"/>
                      <a:r>
                        <a:rPr lang="fr-CH" sz="600" b="0" i="0" u="none" strike="noStrike">
                          <a:solidFill>
                            <a:schemeClr val="tx1"/>
                          </a:solidFill>
                          <a:effectLst/>
                          <a:latin typeface="Nexa Book"/>
                        </a:rPr>
                        <a:t>Arbi Dario Spa</a:t>
                      </a:r>
                    </a:p>
                  </a:txBody>
                  <a:tcPr marL="2858" marR="2858" marT="2858" marB="0" anchor="ctr">
                    <a:noFill/>
                  </a:tcPr>
                </a:tc>
                <a:tc>
                  <a:txBody>
                    <a:bodyPr/>
                    <a:lstStyle/>
                    <a:p>
                      <a:pPr algn="l" fontAlgn="ctr"/>
                      <a:r>
                        <a:rPr lang="fr-CH" sz="600" b="0" i="0" u="none" strike="noStrike">
                          <a:solidFill>
                            <a:schemeClr val="tx1"/>
                          </a:solidFill>
                          <a:effectLst/>
                          <a:latin typeface="Nexa Book"/>
                        </a:rPr>
                        <a:t>Arbi Dario Spa Fish Salsa Crostacei 300GR</a:t>
                      </a:r>
                    </a:p>
                  </a:txBody>
                  <a:tcPr marL="2858" marR="2858" marT="2858" marB="0" anchor="ctr">
                    <a:noFill/>
                  </a:tcPr>
                </a:tc>
                <a:tc>
                  <a:txBody>
                    <a:bodyPr/>
                    <a:lstStyle/>
                    <a:p>
                      <a:pPr algn="ctr" fontAlgn="ctr"/>
                      <a:r>
                        <a:rPr lang="en-CH" sz="600" b="0" i="0" u="none" strike="noStrike">
                          <a:solidFill>
                            <a:schemeClr val="tx1"/>
                          </a:solidFill>
                          <a:effectLst/>
                          <a:latin typeface="Nexa Book"/>
                        </a:rPr>
                        <a:t>21%</a:t>
                      </a:r>
                    </a:p>
                  </a:txBody>
                  <a:tcPr marL="2858" marR="2858" marT="2858" marB="0" anchor="ctr">
                    <a:noFill/>
                  </a:tcPr>
                </a:tc>
                <a:tc>
                  <a:txBody>
                    <a:bodyPr/>
                    <a:lstStyle/>
                    <a:p>
                      <a:pPr algn="ctr" fontAlgn="ctr"/>
                      <a:r>
                        <a:rPr lang="en-CH" sz="600" b="0" i="0" u="none" strike="noStrike">
                          <a:solidFill>
                            <a:schemeClr val="tx1"/>
                          </a:solidFill>
                          <a:effectLst/>
                          <a:latin typeface="Nexa Book"/>
                        </a:rPr>
                        <a:t>43%</a:t>
                      </a:r>
                    </a:p>
                  </a:txBody>
                  <a:tcPr marL="2858" marR="2858" marT="2858" marB="0" anchor="ctr">
                    <a:noFill/>
                  </a:tcPr>
                </a:tc>
                <a:tc>
                  <a:txBody>
                    <a:bodyPr/>
                    <a:lstStyle/>
                    <a:p>
                      <a:pPr algn="ctr" fontAlgn="ctr"/>
                      <a:r>
                        <a:rPr lang="en-CH" sz="600" b="0" i="0" u="none" strike="noStrike">
                          <a:solidFill>
                            <a:schemeClr val="tx1"/>
                          </a:solidFill>
                          <a:effectLst/>
                          <a:latin typeface="Nexa Book"/>
                        </a:rPr>
                        <a:t> €      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4.15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 €        44’529 </a:t>
                      </a:r>
                      <a:endParaRPr lang="en-CH" sz="600" b="0" i="0" u="none" strike="noStrike">
                        <a:solidFill>
                          <a:schemeClr val="tx1"/>
                        </a:solidFill>
                        <a:effectLst/>
                        <a:latin typeface="Nexa Book" panose="00000400000000000000" pitchFamily="2" charset="0"/>
                      </a:endParaRPr>
                    </a:p>
                  </a:txBody>
                  <a:tcPr marL="2858" marR="2858" marT="2858" marB="0" anchor="ctr">
                    <a:noFill/>
                  </a:tcPr>
                </a:tc>
                <a:tc>
                  <a:txBody>
                    <a:bodyPr/>
                    <a:lstStyle/>
                    <a:p>
                      <a:pPr algn="ctr" fontAlgn="ctr"/>
                      <a:r>
                        <a:rPr lang="en-CH" sz="600" b="0" i="0" u="none" strike="noStrike">
                          <a:solidFill>
                            <a:schemeClr val="tx1"/>
                          </a:solidFill>
                          <a:effectLst/>
                          <a:latin typeface="Nexa Book"/>
                        </a:rPr>
                        <a:t>80%</a:t>
                      </a:r>
                    </a:p>
                  </a:txBody>
                  <a:tcPr marL="2858" marR="2858" marT="2858" marB="0" anchor="ctr">
                    <a:noFill/>
                  </a:tcPr>
                </a:tc>
                <a:tc>
                  <a:txBody>
                    <a:bodyPr/>
                    <a:lstStyle/>
                    <a:p>
                      <a:pPr algn="ctr" fontAlgn="ctr"/>
                      <a:r>
                        <a:rPr lang="en-CH" sz="600" b="0" i="0" u="none" strike="noStrike">
                          <a:solidFill>
                            <a:schemeClr val="tx1"/>
                          </a:solidFill>
                          <a:effectLst/>
                          <a:latin typeface="Nexa Book"/>
                        </a:rPr>
                        <a:t>117%</a:t>
                      </a:r>
                    </a:p>
                  </a:txBody>
                  <a:tcPr marL="2858" marR="2858" marT="2858" marB="0" anchor="ctr">
                    <a:noFill/>
                  </a:tcPr>
                </a:tc>
                <a:tc>
                  <a:txBody>
                    <a:bodyPr/>
                    <a:lstStyle/>
                    <a:p>
                      <a:pPr lvl="0" algn="ctr">
                        <a:buNone/>
                      </a:pPr>
                      <a:r>
                        <a:rPr lang="en-US" sz="600" b="0" i="0" u="none" strike="noStrike" noProof="0">
                          <a:solidFill>
                            <a:schemeClr val="tx1"/>
                          </a:solidFill>
                          <a:effectLst/>
                        </a:rPr>
                        <a:t>€</a:t>
                      </a:r>
                      <a:r>
                        <a:rPr lang="en-CH" sz="600" b="0" i="0" u="none" strike="noStrike">
                          <a:solidFill>
                            <a:schemeClr val="tx1"/>
                          </a:solidFill>
                          <a:effectLst/>
                          <a:latin typeface="Nexa Book"/>
                        </a:rPr>
                        <a:t>90</a:t>
                      </a:r>
                    </a:p>
                  </a:txBody>
                  <a:tcPr marL="2858" marR="2858" marT="2858" marB="0" anchor="ctr">
                    <a:noFill/>
                  </a:tcPr>
                </a:tc>
                <a:tc>
                  <a:txBody>
                    <a:bodyPr/>
                    <a:lstStyle/>
                    <a:p>
                      <a:pPr algn="ctr" fontAlgn="ctr"/>
                      <a:r>
                        <a:rPr lang="en-CH" sz="600" b="0" i="0" u="none" strike="noStrike">
                          <a:solidFill>
                            <a:schemeClr val="tx1"/>
                          </a:solidFill>
                          <a:effectLst/>
                          <a:latin typeface="Nexa Book"/>
                        </a:rPr>
                        <a:t>178%</a:t>
                      </a:r>
                    </a:p>
                  </a:txBody>
                  <a:tcPr marL="2858" marR="2858" marT="2858" marB="0" anchor="ctr">
                    <a:noFill/>
                  </a:tcPr>
                </a:tc>
                <a:tc>
                  <a:txBody>
                    <a:bodyPr/>
                    <a:lstStyle/>
                    <a:p>
                      <a:pPr algn="ctr" fontAlgn="b"/>
                      <a:r>
                        <a:rPr kumimoji="0" lang="en-AE" sz="600" b="0" i="0" u="none" strike="noStrike" kern="1200" cap="none" spc="0" normalizeH="0" baseline="0" noProof="0">
                          <a:ln>
                            <a:noFill/>
                          </a:ln>
                          <a:solidFill>
                            <a:srgbClr val="575555"/>
                          </a:solidFill>
                          <a:effectLst/>
                          <a:uLnTx/>
                          <a:uFillTx/>
                          <a:latin typeface="Nexa Book"/>
                          <a:ea typeface="Open Sans"/>
                          <a:cs typeface="Open Sans"/>
                        </a:rPr>
                        <a:t>23%</a:t>
                      </a:r>
                      <a:endParaRPr lang="en-AE" sz="600" b="0" i="0" u="none" strike="noStrike">
                        <a:solidFill>
                          <a:schemeClr val="tx1"/>
                        </a:solidFill>
                        <a:effectLst/>
                        <a:latin typeface="Nexa Book"/>
                        <a:ea typeface="Open Sans"/>
                        <a:cs typeface="Open Sans"/>
                      </a:endParaRPr>
                    </a:p>
                  </a:txBody>
                  <a:tcPr marL="3473" marR="3473" marT="3473" marB="0" anchor="ctr">
                    <a:noFill/>
                  </a:tcPr>
                </a:tc>
                <a:tc>
                  <a:txBody>
                    <a:bodyPr/>
                    <a:lstStyle/>
                    <a:p>
                      <a:pPr algn="ctr" fontAlgn="b"/>
                      <a:endParaRPr lang="en-AE" sz="600" b="0" i="0" u="none" strike="noStrike" dirty="0">
                        <a:solidFill>
                          <a:schemeClr val="tx1"/>
                        </a:solidFill>
                        <a:effectLst/>
                        <a:latin typeface="Nexa Book" panose="00000400000000000000" pitchFamily="2" charset="0"/>
                        <a:ea typeface="Open Sans" panose="020B0606030504020204" pitchFamily="34" charset="0"/>
                        <a:cs typeface="Open Sans" panose="020B0606030504020204" pitchFamily="34" charset="0"/>
                      </a:endParaRPr>
                    </a:p>
                  </a:txBody>
                  <a:tcPr marL="3473" marR="3473" marT="3473" marB="0" anchor="ctr">
                    <a:noFill/>
                  </a:tcPr>
                </a:tc>
                <a:extLst>
                  <a:ext uri="{0D108BD9-81ED-4DB2-BD59-A6C34878D82A}">
                    <a16:rowId xmlns:a16="http://schemas.microsoft.com/office/drawing/2014/main" val="3501162907"/>
                  </a:ext>
                </a:extLst>
              </a:tr>
            </a:tbl>
          </a:graphicData>
        </a:graphic>
      </p:graphicFrame>
      <p:sp>
        <p:nvSpPr>
          <p:cNvPr id="7" name="TextBox 6">
            <a:extLst>
              <a:ext uri="{FF2B5EF4-FFF2-40B4-BE49-F238E27FC236}">
                <a16:creationId xmlns:a16="http://schemas.microsoft.com/office/drawing/2014/main" id="{134FBE35-BB2F-B6D5-5695-620060B51026}"/>
              </a:ext>
            </a:extLst>
          </p:cNvPr>
          <p:cNvSpPr txBox="1"/>
          <p:nvPr/>
        </p:nvSpPr>
        <p:spPr>
          <a:xfrm>
            <a:off x="2104585" y="4755697"/>
            <a:ext cx="4939903" cy="355276"/>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1000" tIns="54000" rIns="81000" bIns="54000" rtlCol="0" anchor="ctr">
            <a:spAutoFit/>
          </a:bodyPr>
          <a:lstStyle/>
          <a:p>
            <a:pPr algn="ctr" defTabSz="685749">
              <a:defRPr/>
            </a:pPr>
            <a:r>
              <a:rPr lang="en-US" sz="800" dirty="0">
                <a:solidFill>
                  <a:srgbClr val="575555"/>
                </a:solidFill>
                <a:latin typeface="Nexa Book" panose="00000400000000000000" pitchFamily="2" charset="0"/>
              </a:rPr>
              <a:t>Promo Efficiency (Promo Discount Cost vs. Value Uplift)</a:t>
            </a:r>
          </a:p>
          <a:p>
            <a:pPr algn="ctr" defTabSz="685749">
              <a:defRPr/>
            </a:pPr>
            <a:r>
              <a:rPr lang="en-US" sz="800" dirty="0">
                <a:solidFill>
                  <a:srgbClr val="575555"/>
                </a:solidFill>
                <a:latin typeface="Nexa Book" panose="00000400000000000000" pitchFamily="2" charset="0"/>
              </a:rPr>
              <a:t>Good Promotions have High Incr. Value % and High Promo Efficiency</a:t>
            </a:r>
          </a:p>
        </p:txBody>
      </p:sp>
    </p:spTree>
    <p:extLst>
      <p:ext uri="{BB962C8B-B14F-4D97-AF65-F5344CB8AC3E}">
        <p14:creationId xmlns:p14="http://schemas.microsoft.com/office/powerpoint/2010/main" val="2893699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DE8F9004-8BE6-AD4B-2C0D-A16328E10E25}"/>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13" name="think-cell data - do not delete" hidden="1">
                        <a:extLst>
                          <a:ext uri="{FF2B5EF4-FFF2-40B4-BE49-F238E27FC236}">
                            <a16:creationId xmlns:a16="http://schemas.microsoft.com/office/drawing/2014/main" id="{DE8F9004-8BE6-AD4B-2C0D-A16328E10E25}"/>
                          </a:ext>
                        </a:extLst>
                      </p:cNvPr>
                      <p:cNvPicPr/>
                      <p:nvPr/>
                    </p:nvPicPr>
                    <p:blipFill>
                      <a:blip r:embed="rId5"/>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FF6F2AA6-F5BA-0A3F-83C4-78CE408D533C}"/>
              </a:ext>
            </a:extLst>
          </p:cNvPr>
          <p:cNvSpPr>
            <a:spLocks noGrp="1"/>
          </p:cNvSpPr>
          <p:nvPr>
            <p:ph type="dt" sz="half" idx="14"/>
          </p:nvPr>
        </p:nvSpPr>
        <p:spPr>
          <a:xfrm>
            <a:off x="8082390" y="4972050"/>
            <a:ext cx="557609" cy="171450"/>
          </a:xfrm>
        </p:spPr>
        <p:txBody>
          <a:bodyPr/>
          <a:lstStyle/>
          <a:p>
            <a:fld id="{AC7830C3-012D-44F5-B8F5-30CEA79CBEDA}" type="datetime1">
              <a:rPr lang="en-US"/>
              <a:pPr/>
              <a:t>9/22/2025</a:t>
            </a:fld>
            <a:endParaRPr lang="en-US"/>
          </a:p>
        </p:txBody>
      </p:sp>
      <p:sp>
        <p:nvSpPr>
          <p:cNvPr id="9" name="Footer Placeholder 8">
            <a:extLst>
              <a:ext uri="{FF2B5EF4-FFF2-40B4-BE49-F238E27FC236}">
                <a16:creationId xmlns:a16="http://schemas.microsoft.com/office/drawing/2014/main" id="{7C7B1D8A-66D2-AC57-AC7C-E1E21CDF95CC}"/>
              </a:ext>
            </a:extLst>
          </p:cNvPr>
          <p:cNvSpPr>
            <a:spLocks noGrp="1"/>
          </p:cNvSpPr>
          <p:nvPr>
            <p:ph type="ftr" sz="quarter" idx="15"/>
          </p:nvPr>
        </p:nvSpPr>
        <p:spPr>
          <a:xfrm>
            <a:off x="546969" y="4970700"/>
            <a:ext cx="6451742" cy="174151"/>
          </a:xfrm>
        </p:spPr>
        <p:txBody>
          <a:bodyPr/>
          <a:lstStyle/>
          <a:p>
            <a:endParaRPr lang="en-US" dirty="0"/>
          </a:p>
        </p:txBody>
      </p:sp>
      <p:sp>
        <p:nvSpPr>
          <p:cNvPr id="3" name="Slide Number Placeholder 2">
            <a:extLst>
              <a:ext uri="{FF2B5EF4-FFF2-40B4-BE49-F238E27FC236}">
                <a16:creationId xmlns:a16="http://schemas.microsoft.com/office/drawing/2014/main" id="{7B7A0BAD-A195-288D-F79C-E1B8DDDE3093}"/>
              </a:ext>
            </a:extLst>
          </p:cNvPr>
          <p:cNvSpPr>
            <a:spLocks noGrp="1"/>
          </p:cNvSpPr>
          <p:nvPr>
            <p:ph type="sldNum" sz="quarter" idx="16"/>
          </p:nvPr>
        </p:nvSpPr>
        <p:spPr>
          <a:xfrm>
            <a:off x="8640762" y="4972050"/>
            <a:ext cx="369965" cy="172800"/>
          </a:xfrm>
        </p:spPr>
        <p:txBody>
          <a:bodyPr/>
          <a:lstStyle/>
          <a:p>
            <a:fld id="{7B1F438D-4EAF-094E-9162-80CF3EF77236}" type="slidenum">
              <a:rPr lang="en-US"/>
              <a:pPr/>
              <a:t>9</a:t>
            </a:fld>
            <a:endParaRPr lang="en-US"/>
          </a:p>
        </p:txBody>
      </p:sp>
      <p:sp>
        <p:nvSpPr>
          <p:cNvPr id="31" name="Text Placeholder 30">
            <a:extLst>
              <a:ext uri="{FF2B5EF4-FFF2-40B4-BE49-F238E27FC236}">
                <a16:creationId xmlns:a16="http://schemas.microsoft.com/office/drawing/2014/main" id="{0576BAD1-1986-B083-A95A-E5EE56524294}"/>
              </a:ext>
            </a:extLst>
          </p:cNvPr>
          <p:cNvSpPr>
            <a:spLocks noGrp="1"/>
          </p:cNvSpPr>
          <p:nvPr>
            <p:ph type="body" sz="quarter" idx="17"/>
          </p:nvPr>
        </p:nvSpPr>
        <p:spPr>
          <a:xfrm>
            <a:off x="0" y="4734106"/>
            <a:ext cx="4572000" cy="222878"/>
          </a:xfrm>
        </p:spPr>
        <p:txBody>
          <a:bodyPr/>
          <a:lstStyle/>
          <a:p>
            <a:r>
              <a:rPr lang="da-DK" dirty="0"/>
              <a:t>Data Source l Trade Panel l Ending March 2022</a:t>
            </a:r>
          </a:p>
        </p:txBody>
      </p:sp>
      <p:sp>
        <p:nvSpPr>
          <p:cNvPr id="32" name="Text Placeholder 31">
            <a:extLst>
              <a:ext uri="{FF2B5EF4-FFF2-40B4-BE49-F238E27FC236}">
                <a16:creationId xmlns:a16="http://schemas.microsoft.com/office/drawing/2014/main" id="{35AACD76-2405-6770-F5DF-296BE8728F9C}"/>
              </a:ext>
            </a:extLst>
          </p:cNvPr>
          <p:cNvSpPr>
            <a:spLocks noGrp="1"/>
          </p:cNvSpPr>
          <p:nvPr>
            <p:ph type="body" sz="quarter" idx="18"/>
          </p:nvPr>
        </p:nvSpPr>
        <p:spPr>
          <a:xfrm>
            <a:off x="503238" y="774000"/>
            <a:ext cx="8136762" cy="360000"/>
          </a:xfrm>
        </p:spPr>
        <p:txBody>
          <a:bodyPr/>
          <a:lstStyle/>
          <a:p>
            <a:r>
              <a:rPr lang="en-US"/>
              <a:t>Volume Sold on Deal | National | P12M</a:t>
            </a:r>
            <a:endParaRPr lang="en-CH"/>
          </a:p>
        </p:txBody>
      </p:sp>
      <p:sp>
        <p:nvSpPr>
          <p:cNvPr id="4" name="Title 3">
            <a:extLst>
              <a:ext uri="{FF2B5EF4-FFF2-40B4-BE49-F238E27FC236}">
                <a16:creationId xmlns:a16="http://schemas.microsoft.com/office/drawing/2014/main" id="{A77C6095-F64B-57EF-0DDA-2839CBD1E7D3}"/>
              </a:ext>
            </a:extLst>
          </p:cNvPr>
          <p:cNvSpPr>
            <a:spLocks noGrp="1"/>
          </p:cNvSpPr>
          <p:nvPr>
            <p:ph type="title"/>
          </p:nvPr>
        </p:nvSpPr>
        <p:spPr>
          <a:xfrm>
            <a:off x="504000" y="-1"/>
            <a:ext cx="8136000" cy="771525"/>
          </a:xfrm>
        </p:spPr>
        <p:txBody>
          <a:bodyPr vert="horz"/>
          <a:lstStyle/>
          <a:p>
            <a:r>
              <a:rPr lang="en-US" dirty="0">
                <a:highlight>
                  <a:srgbClr val="FFFF00"/>
                </a:highlight>
              </a:rPr>
              <a:t>Volume Sold on Deal </a:t>
            </a:r>
            <a:r>
              <a:rPr lang="en-GB" dirty="0">
                <a:solidFill>
                  <a:schemeClr val="bg2">
                    <a:lumMod val="90000"/>
                  </a:schemeClr>
                </a:solidFill>
                <a:highlight>
                  <a:srgbClr val="FFFF00"/>
                </a:highlight>
              </a:rPr>
              <a:t>(Replace With SO WHAT)</a:t>
            </a:r>
            <a:endParaRPr lang="en-US" dirty="0">
              <a:solidFill>
                <a:schemeClr val="bg2">
                  <a:lumMod val="90000"/>
                </a:schemeClr>
              </a:solidFill>
              <a:highlight>
                <a:srgbClr val="FFFF00"/>
              </a:highlight>
            </a:endParaRPr>
          </a:p>
        </p:txBody>
      </p:sp>
      <p:sp>
        <p:nvSpPr>
          <p:cNvPr id="5" name="Text Placeholder 4">
            <a:extLst>
              <a:ext uri="{FF2B5EF4-FFF2-40B4-BE49-F238E27FC236}">
                <a16:creationId xmlns:a16="http://schemas.microsoft.com/office/drawing/2014/main" id="{11AA95DA-BB68-597B-3843-85BD1732E129}"/>
              </a:ext>
            </a:extLst>
          </p:cNvPr>
          <p:cNvSpPr>
            <a:spLocks noGrp="1"/>
          </p:cNvSpPr>
          <p:nvPr>
            <p:ph idx="4294967295"/>
          </p:nvPr>
        </p:nvSpPr>
        <p:spPr>
          <a:xfrm>
            <a:off x="1044575" y="1243013"/>
            <a:ext cx="8099425" cy="3482975"/>
          </a:xfrm>
        </p:spPr>
        <p:txBody>
          <a:bodyPr/>
          <a:lstStyle/>
          <a:p>
            <a:r>
              <a:rPr lang="da-DK"/>
              <a:t>Data Source | Nielsen | Ending Mar 2022</a:t>
            </a:r>
          </a:p>
        </p:txBody>
      </p:sp>
      <p:sp>
        <p:nvSpPr>
          <p:cNvPr id="18" name="Text Placeholder 3">
            <a:extLst>
              <a:ext uri="{FF2B5EF4-FFF2-40B4-BE49-F238E27FC236}">
                <a16:creationId xmlns:a16="http://schemas.microsoft.com/office/drawing/2014/main" id="{92221614-669D-48C7-9B71-282CA641F9F5}"/>
              </a:ext>
            </a:extLst>
          </p:cNvPr>
          <p:cNvSpPr txBox="1">
            <a:spLocks/>
          </p:cNvSpPr>
          <p:nvPr/>
        </p:nvSpPr>
        <p:spPr>
          <a:xfrm>
            <a:off x="353086" y="1023530"/>
            <a:ext cx="3868616" cy="617934"/>
          </a:xfrm>
          <a:prstGeom prst="rect">
            <a:avLst/>
          </a:prstGeom>
        </p:spPr>
        <p:txBody>
          <a:bodyPr anchor="b"/>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009999"/>
                </a:solidFill>
                <a:latin typeface="Century Gothic" panose="020B05020202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685715">
              <a:defRPr/>
            </a:pPr>
            <a:endParaRPr lang="en-US" sz="1800" b="0">
              <a:latin typeface="Nexa Book" panose="00000400000000000000" pitchFamily="50" charset="0"/>
            </a:endParaRPr>
          </a:p>
        </p:txBody>
      </p:sp>
      <p:sp>
        <p:nvSpPr>
          <p:cNvPr id="19" name="MT2">
            <a:extLst>
              <a:ext uri="{FF2B5EF4-FFF2-40B4-BE49-F238E27FC236}">
                <a16:creationId xmlns:a16="http://schemas.microsoft.com/office/drawing/2014/main" id="{F2E99403-7D59-47BF-9380-8AD06B76B8A9}"/>
              </a:ext>
            </a:extLst>
          </p:cNvPr>
          <p:cNvSpPr txBox="1">
            <a:spLocks/>
          </p:cNvSpPr>
          <p:nvPr/>
        </p:nvSpPr>
        <p:spPr>
          <a:xfrm>
            <a:off x="5006718" y="-571108"/>
            <a:ext cx="3615790" cy="40652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accent3"/>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685715">
              <a:defRPr/>
            </a:pPr>
            <a:endParaRPr lang="en-AE" sz="1350" b="1">
              <a:solidFill>
                <a:srgbClr val="00A097"/>
              </a:solidFill>
              <a:latin typeface="Nexa-RegularItalic" panose="02000000000000000000" pitchFamily="2" charset="77"/>
            </a:endParaRPr>
          </a:p>
        </p:txBody>
      </p:sp>
      <p:graphicFrame>
        <p:nvGraphicFramePr>
          <p:cNvPr id="17" name="T1">
            <a:extLst>
              <a:ext uri="{FF2B5EF4-FFF2-40B4-BE49-F238E27FC236}">
                <a16:creationId xmlns:a16="http://schemas.microsoft.com/office/drawing/2014/main" id="{680B8780-8D53-4581-AFBA-0D7E2AFDF8FE}"/>
              </a:ext>
            </a:extLst>
          </p:cNvPr>
          <p:cNvGraphicFramePr>
            <a:graphicFrameLocks noGrp="1"/>
          </p:cNvGraphicFramePr>
          <p:nvPr>
            <p:extLst>
              <p:ext uri="{D42A27DB-BD31-4B8C-83A1-F6EECF244321}">
                <p14:modId xmlns:p14="http://schemas.microsoft.com/office/powerpoint/2010/main" val="40629822"/>
              </p:ext>
            </p:extLst>
          </p:nvPr>
        </p:nvGraphicFramePr>
        <p:xfrm>
          <a:off x="284737" y="1013846"/>
          <a:ext cx="8146796" cy="3580134"/>
        </p:xfrm>
        <a:graphic>
          <a:graphicData uri="http://schemas.openxmlformats.org/drawingml/2006/table">
            <a:tbl>
              <a:tblPr firstRow="1" bandRow="1">
                <a:tableStyleId>{5C22544A-7EE6-4342-B048-85BDC9FD1C3A}</a:tableStyleId>
              </a:tblPr>
              <a:tblGrid>
                <a:gridCol w="692386">
                  <a:extLst>
                    <a:ext uri="{9D8B030D-6E8A-4147-A177-3AD203B41FA5}">
                      <a16:colId xmlns:a16="http://schemas.microsoft.com/office/drawing/2014/main" val="2374043349"/>
                    </a:ext>
                  </a:extLst>
                </a:gridCol>
                <a:gridCol w="2406113">
                  <a:extLst>
                    <a:ext uri="{9D8B030D-6E8A-4147-A177-3AD203B41FA5}">
                      <a16:colId xmlns:a16="http://schemas.microsoft.com/office/drawing/2014/main" val="8673104"/>
                    </a:ext>
                  </a:extLst>
                </a:gridCol>
                <a:gridCol w="2406113">
                  <a:extLst>
                    <a:ext uri="{9D8B030D-6E8A-4147-A177-3AD203B41FA5}">
                      <a16:colId xmlns:a16="http://schemas.microsoft.com/office/drawing/2014/main" val="1336055313"/>
                    </a:ext>
                  </a:extLst>
                </a:gridCol>
                <a:gridCol w="2642184">
                  <a:extLst>
                    <a:ext uri="{9D8B030D-6E8A-4147-A177-3AD203B41FA5}">
                      <a16:colId xmlns:a16="http://schemas.microsoft.com/office/drawing/2014/main" val="481471067"/>
                    </a:ext>
                  </a:extLst>
                </a:gridCol>
              </a:tblGrid>
              <a:tr h="280036">
                <a:tc>
                  <a:txBody>
                    <a:bodyPr/>
                    <a:lstStyle/>
                    <a:p>
                      <a:pPr algn="ctr"/>
                      <a:endParaRPr lang="en-US" sz="1100" b="0" i="0">
                        <a:solidFill>
                          <a:schemeClr val="tx2"/>
                        </a:solidFill>
                        <a:latin typeface="Nexa Bold" panose="00000800000000000000" pitchFamily="2" charset="0"/>
                      </a:endParaRPr>
                    </a:p>
                  </a:txBody>
                  <a:tcPr marL="68580" marR="68580" marT="6858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Category</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a:solidFill>
                            <a:schemeClr val="tx2"/>
                          </a:solidFill>
                          <a:latin typeface="Nexa Bold" panose="00000800000000000000" pitchFamily="2" charset="0"/>
                        </a:rPr>
                        <a:t>Volume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dirty="0" err="1">
                          <a:solidFill>
                            <a:schemeClr val="tx2"/>
                          </a:solidFill>
                          <a:latin typeface="Nexa Bold" panose="00000800000000000000" pitchFamily="2" charset="0"/>
                        </a:rPr>
                        <a:t>Gerolsteiner</a:t>
                      </a:r>
                      <a:endParaRPr lang="en-US" sz="900" b="0" i="0" dirty="0">
                        <a:solidFill>
                          <a:schemeClr val="tx2"/>
                        </a:solidFill>
                        <a:latin typeface="Nexa Bold" panose="00000800000000000000" pitchFamily="2"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i="0" kern="1200" dirty="0">
                          <a:solidFill>
                            <a:schemeClr val="tx2"/>
                          </a:solidFill>
                          <a:latin typeface="Nexa Bold" panose="00000800000000000000" pitchFamily="2" charset="0"/>
                          <a:ea typeface="+mn-ea"/>
                          <a:cs typeface="+mn-cs"/>
                        </a:rPr>
                        <a:t>Volume</a:t>
                      </a:r>
                      <a:r>
                        <a:rPr lang="en-US" sz="900" b="0" i="0" dirty="0">
                          <a:solidFill>
                            <a:schemeClr val="tx2"/>
                          </a:solidFill>
                          <a:latin typeface="Nexa Bold" panose="00000800000000000000" pitchFamily="2" charset="0"/>
                        </a:rPr>
                        <a:t> Sold on Deal</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b="0" dirty="0">
                          <a:solidFill>
                            <a:schemeClr val="tx2"/>
                          </a:solidFill>
                          <a:latin typeface="Nexa Bold" panose="00000800000000000000" pitchFamily="2" charset="0"/>
                        </a:rPr>
                        <a:t>Comments</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66912">
                <a:tc>
                  <a:txBody>
                    <a:bodyPr/>
                    <a:lstStyle/>
                    <a:p>
                      <a:pPr algn="ctr" fontAlgn="b"/>
                      <a:r>
                        <a:rPr lang="en-US" sz="800" b="0" i="0" dirty="0">
                          <a:solidFill>
                            <a:srgbClr val="575555"/>
                          </a:solidFill>
                          <a:latin typeface="Nexa Bold" panose="00000800000000000000" pitchFamily="2" charset="0"/>
                        </a:rPr>
                        <a:t>Category</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165046662"/>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b="0" i="0" u="none" strike="noStrike">
                        <a:solidFill>
                          <a:schemeClr val="tx2"/>
                        </a:solidFill>
                        <a:effectLst/>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2</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Sector 3</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a:solidFill>
                          <a:srgbClr val="575555"/>
                        </a:solidFill>
                        <a:latin typeface="Nexa Book" panose="00000400000000000000" pitchFamily="50"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66912">
                <a:tc>
                  <a:txBody>
                    <a:bodyPr/>
                    <a:lstStyle/>
                    <a:p>
                      <a:pPr algn="ctr" fontAlgn="b"/>
                      <a:r>
                        <a:rPr lang="en-US" sz="800" b="0" i="0">
                          <a:solidFill>
                            <a:srgbClr val="575555"/>
                          </a:solidFill>
                          <a:latin typeface="Nexa Bold" panose="00000800000000000000" pitchFamily="2" charset="0"/>
                        </a:rPr>
                        <a:t>Sector 4</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067708359"/>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5</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710741977"/>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6</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11015636"/>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7</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64792547"/>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8</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012054455"/>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9</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224995772"/>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10</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19691683"/>
                  </a:ext>
                </a:extLst>
              </a:tr>
              <a:tr h="266912">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Sector 11</a:t>
                      </a:r>
                    </a:p>
                  </a:txBody>
                  <a:tcPr marL="7144" marR="7144" marT="7144" marB="0" anchor="ctr">
                    <a:lnL w="12700" cap="flat" cmpd="sng" algn="ctr">
                      <a:no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9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endParaRPr lang="en-US" sz="800" dirty="0">
                        <a:solidFill>
                          <a:schemeClr val="tx2"/>
                        </a:solidFill>
                        <a:latin typeface="Nexa Book" panose="00000400000000000000" pitchFamily="50" charset="0"/>
                        <a:ea typeface="Open Sans" panose="020B0606030504020204" pitchFamily="34" charset="0"/>
                        <a:cs typeface="Open Sans" panose="020B0606030504020204" pitchFamily="34" charset="0"/>
                      </a:endParaRPr>
                    </a:p>
                  </a:txBody>
                  <a:tcPr marL="68580" marR="68580" marT="34290" marB="34290" anchor="ctr">
                    <a:lnL w="9525" cap="flat" cmpd="sng" algn="ctr">
                      <a:solidFill>
                        <a:schemeClr val="bg2">
                          <a:lumMod val="90000"/>
                        </a:schemeClr>
                      </a:solidFill>
                      <a:prstDash val="sysDot"/>
                      <a:round/>
                      <a:headEnd type="none" w="med" len="med"/>
                      <a:tailEnd type="none" w="med" len="med"/>
                    </a:lnL>
                    <a:lnR w="9525" cap="flat" cmpd="sng" algn="ctr">
                      <a:solidFill>
                        <a:schemeClr val="bg2">
                          <a:lumMod val="90000"/>
                        </a:schemeClr>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581189229"/>
                  </a:ext>
                </a:extLst>
              </a:tr>
            </a:tbl>
          </a:graphicData>
        </a:graphic>
      </p:graphicFrame>
      <p:graphicFrame>
        <p:nvGraphicFramePr>
          <p:cNvPr id="20" name="T1-C1">
            <a:extLst>
              <a:ext uri="{FF2B5EF4-FFF2-40B4-BE49-F238E27FC236}">
                <a16:creationId xmlns:a16="http://schemas.microsoft.com/office/drawing/2014/main" id="{4F1AC2C4-E03E-4D63-9CFE-5DD45DD67548}"/>
              </a:ext>
            </a:extLst>
          </p:cNvPr>
          <p:cNvGraphicFramePr>
            <a:graphicFrameLocks/>
          </p:cNvGraphicFramePr>
          <p:nvPr>
            <p:extLst>
              <p:ext uri="{D42A27DB-BD31-4B8C-83A1-F6EECF244321}">
                <p14:modId xmlns:p14="http://schemas.microsoft.com/office/powerpoint/2010/main" val="1556109362"/>
              </p:ext>
            </p:extLst>
          </p:nvPr>
        </p:nvGraphicFramePr>
        <p:xfrm>
          <a:off x="964436" y="1391257"/>
          <a:ext cx="2241000" cy="351129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6" name="T1-C1">
            <a:extLst>
              <a:ext uri="{FF2B5EF4-FFF2-40B4-BE49-F238E27FC236}">
                <a16:creationId xmlns:a16="http://schemas.microsoft.com/office/drawing/2014/main" id="{903336ED-9778-D2E5-A3B1-EA932B617DB3}"/>
              </a:ext>
            </a:extLst>
          </p:cNvPr>
          <p:cNvGraphicFramePr>
            <a:graphicFrameLocks/>
          </p:cNvGraphicFramePr>
          <p:nvPr>
            <p:extLst>
              <p:ext uri="{D42A27DB-BD31-4B8C-83A1-F6EECF244321}">
                <p14:modId xmlns:p14="http://schemas.microsoft.com/office/powerpoint/2010/main" val="3335049067"/>
              </p:ext>
            </p:extLst>
          </p:nvPr>
        </p:nvGraphicFramePr>
        <p:xfrm>
          <a:off x="3451119" y="1391257"/>
          <a:ext cx="2241000" cy="351129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5466375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9DC54F4-FA62-467D-956C-561D8E4CAD18}">
  <ds:schemaRefs>
    <ds:schemaRef ds:uri="474cf4e4-8a51-432b-9e1b-0ea607ac38ff"/>
    <ds:schemaRef ds:uri="http://purl.org/dc/elements/1.1/"/>
    <ds:schemaRef ds:uri="http://www.w3.org/XML/1998/namespace"/>
    <ds:schemaRef ds:uri="http://schemas.microsoft.com/office/infopath/2007/PartnerControls"/>
    <ds:schemaRef ds:uri="http://purl.org/dc/dcmitype/"/>
    <ds:schemaRef ds:uri="http://schemas.microsoft.com/office/2006/documentManagement/types"/>
    <ds:schemaRef ds:uri="0ad93b7f-b0cd-4c46-aaaf-ff14495948cf"/>
    <ds:schemaRef ds:uri="http://schemas.microsoft.com/office/2006/metadata/properties"/>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B7551193-7C66-436D-8ABA-4B99F0776D1A}">
  <ds:schemaRefs>
    <ds:schemaRef ds:uri="http://schemas.microsoft.com/sharepoint/v3/contenttype/forms"/>
  </ds:schemaRefs>
</ds:datastoreItem>
</file>

<file path=customXml/itemProps3.xml><?xml version="1.0" encoding="utf-8"?>
<ds:datastoreItem xmlns:ds="http://schemas.openxmlformats.org/officeDocument/2006/customXml" ds:itemID="{B4CCBFC5-8914-480B-85D5-05E1FE269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TotalTime>
  <Words>3870</Words>
  <Application>Microsoft Office PowerPoint</Application>
  <PresentationFormat>On-screen Show (16:9)</PresentationFormat>
  <Paragraphs>1434</Paragraphs>
  <Slides>30</Slides>
  <Notes>11</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30</vt:i4>
      </vt:variant>
    </vt:vector>
  </HeadingPairs>
  <TitlesOfParts>
    <vt:vector size="43" baseType="lpstr">
      <vt:lpstr>Aptos</vt:lpstr>
      <vt:lpstr>Arial</vt:lpstr>
      <vt:lpstr>Calibri</vt:lpstr>
      <vt:lpstr>Nexa</vt:lpstr>
      <vt:lpstr>Nexa Bold</vt:lpstr>
      <vt:lpstr>Nexa Bold (Headings)</vt:lpstr>
      <vt:lpstr>Nexa Book</vt:lpstr>
      <vt:lpstr>Nexa Book Italic</vt:lpstr>
      <vt:lpstr>Nexa-RegularItalic</vt:lpstr>
      <vt:lpstr>Open Sans</vt:lpstr>
      <vt:lpstr>Raleway</vt:lpstr>
      <vt:lpstr>PricingOne Light Template Oct 2024</vt:lpstr>
      <vt:lpstr>think-cell Slide</vt:lpstr>
      <vt:lpstr>Promo evolution (Replace With SO WHAT)</vt:lpstr>
      <vt:lpstr>VSOD Summary by Sector (Replace With SO WHAT)</vt:lpstr>
      <vt:lpstr>Value uplift by retailer by brand (Replace With SO WHAT)</vt:lpstr>
      <vt:lpstr>Volume Uplift vs discount depth (Replace With SO WHAT)</vt:lpstr>
      <vt:lpstr>Value Uplift vs Promo Efficiency Quadrant (Replace With SO WHAT)</vt:lpstr>
      <vt:lpstr>Top 20 promotions (Replace With SO WHAT)</vt:lpstr>
      <vt:lpstr>Top 20 promotions CLIENT ONLY (Replace With SO WHAT)</vt:lpstr>
      <vt:lpstr>Bottom 20 promotions CLIENT ONLY (Replace With SO WHAT)</vt:lpstr>
      <vt:lpstr>Volume Sold on Deal (Replace With SO WHAT)</vt:lpstr>
      <vt:lpstr>Promo share vs Value Share (Replace With SO WHAT)</vt:lpstr>
      <vt:lpstr>Promo Sales by total size (Replace With SO WHAT)</vt:lpstr>
      <vt:lpstr>Promo Sales by promo type (Replace With SO WHAT)</vt:lpstr>
      <vt:lpstr>Feature Share vs. Fair Share (Replace With SO WHAT)</vt:lpstr>
      <vt:lpstr>Display Share vs. Fair Share (Replace With SO WHAT)</vt:lpstr>
      <vt:lpstr>Promo Frequency learnings (Replace With SO WHAT)</vt:lpstr>
      <vt:lpstr>Promo sales per retailer (Replace With SO WHAT)</vt:lpstr>
      <vt:lpstr>Promo sales per retailer (Replace With SO WHAT)</vt:lpstr>
      <vt:lpstr>Promo sales per retailer (Replace With SO WHAT)</vt:lpstr>
      <vt:lpstr>Promo sales per retailer (Replace With SO WHAT)</vt:lpstr>
      <vt:lpstr>Value Uplift vs discount depth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Seasonality Index (Replace with SO WHAT)</vt:lpstr>
      <vt:lpstr>Promotional Frequency Analysis (Replace with So What)</vt:lpstr>
      <vt:lpstr>Promotional Frequency Analysis (Replace with So What)</vt:lpstr>
      <vt:lpstr>Promotional Frequency Analysis (Replace with So What)</vt:lpstr>
      <vt:lpstr>Promotional Frequency Analysis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Bhagya RANASINGHE</dc:creator>
  <cp:lastModifiedBy>Yomna ABDULLATIF</cp:lastModifiedBy>
  <cp:revision>63</cp:revision>
  <dcterms:created xsi:type="dcterms:W3CDTF">2024-07-08T12:46:55Z</dcterms:created>
  <dcterms:modified xsi:type="dcterms:W3CDTF">2025-09-22T13:25:59Z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